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39FF2-5B68-4808-9A09-A9EFF01B8295}" type="datetimeFigureOut">
              <a:rPr lang="sr-Latn-CS" smtClean="0"/>
              <a:t>12.4.2016.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D540B-AA71-4FB6-8998-B11ACFB9C72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ob.hr/blog/wp-content/uploads/noviupload/Galaxy-S5-Xperia-Z2-and-LG-G-Pro-2-wallpapers-47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500174"/>
            <a:ext cx="7772400" cy="1470025"/>
          </a:xfrm>
        </p:spPr>
        <p:txBody>
          <a:bodyPr>
            <a:normAutofit/>
          </a:bodyPr>
          <a:lstStyle/>
          <a:p>
            <a:r>
              <a:rPr lang="hr-HR" sz="6000" b="1" dirty="0" smtClean="0">
                <a:latin typeface="Forte" pitchFamily="66" charset="0"/>
              </a:rPr>
              <a:t>Jezik  HTML</a:t>
            </a:r>
            <a:endParaRPr lang="hr-HR" sz="6000" b="1" dirty="0">
              <a:latin typeface="Forte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286124"/>
            <a:ext cx="6400800" cy="1752600"/>
          </a:xfrm>
        </p:spPr>
        <p:txBody>
          <a:bodyPr>
            <a:noAutofit/>
          </a:bodyPr>
          <a:lstStyle/>
          <a:p>
            <a:r>
              <a:rPr lang="hr-HR" sz="3600" dirty="0" smtClean="0">
                <a:solidFill>
                  <a:schemeClr val="tx1"/>
                </a:solidFill>
                <a:latin typeface="Chiller" pitchFamily="82" charset="0"/>
              </a:rPr>
              <a:t>Marijeta Jurić</a:t>
            </a:r>
          </a:p>
          <a:p>
            <a:r>
              <a:rPr lang="hr-HR" sz="3600" dirty="0" smtClean="0">
                <a:solidFill>
                  <a:schemeClr val="tx1"/>
                </a:solidFill>
                <a:latin typeface="Chiller" pitchFamily="82" charset="0"/>
              </a:rPr>
              <a:t>Matej Sarić</a:t>
            </a:r>
          </a:p>
          <a:p>
            <a:r>
              <a:rPr lang="hr-HR" sz="3600" dirty="0" smtClean="0">
                <a:solidFill>
                  <a:schemeClr val="tx1"/>
                </a:solidFill>
                <a:latin typeface="Chiller" pitchFamily="82" charset="0"/>
              </a:rPr>
              <a:t>David Cvitkušić</a:t>
            </a:r>
          </a:p>
          <a:p>
            <a:r>
              <a:rPr lang="hr-HR" sz="3600" dirty="0" smtClean="0">
                <a:solidFill>
                  <a:schemeClr val="tx1"/>
                </a:solidFill>
                <a:latin typeface="Chiller" pitchFamily="82" charset="0"/>
              </a:rPr>
              <a:t>Niko Marić</a:t>
            </a:r>
            <a:endParaRPr lang="hr-HR" sz="3600" dirty="0">
              <a:solidFill>
                <a:schemeClr val="tx1"/>
              </a:solidFill>
              <a:latin typeface="Chiller" pitchFamily="82" charset="0"/>
            </a:endParaRPr>
          </a:p>
        </p:txBody>
      </p:sp>
    </p:spTree>
  </p:cSld>
  <p:clrMapOvr>
    <a:masterClrMapping/>
  </p:clrMapOvr>
  <p:transition spd="slow" advClick="0" advTm="10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mob.hr/blog/wp-content/uploads/noviupload/Galaxy-S5-Xperia-Z2-and-LG-G-Pro-2-wallpapers-47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HTML je kratica za </a:t>
            </a:r>
            <a:r>
              <a:rPr lang="hr-HR" b="1" dirty="0" smtClean="0"/>
              <a:t>H</a:t>
            </a:r>
            <a:r>
              <a:rPr lang="hr-HR" dirty="0" smtClean="0"/>
              <a:t>yper</a:t>
            </a:r>
            <a:r>
              <a:rPr lang="hr-HR" b="1" dirty="0" smtClean="0"/>
              <a:t>T</a:t>
            </a:r>
            <a:r>
              <a:rPr lang="hr-HR" dirty="0" smtClean="0"/>
              <a:t>ext</a:t>
            </a:r>
            <a:r>
              <a:rPr lang="hr-HR" b="1" dirty="0" smtClean="0"/>
              <a:t> M</a:t>
            </a:r>
            <a:r>
              <a:rPr lang="hr-HR" dirty="0" smtClean="0"/>
              <a:t>arkup</a:t>
            </a:r>
            <a:r>
              <a:rPr lang="hr-HR" b="1" dirty="0" smtClean="0"/>
              <a:t> </a:t>
            </a:r>
            <a:r>
              <a:rPr lang="hr-HR" b="1" dirty="0" err="1" smtClean="0"/>
              <a:t>L</a:t>
            </a:r>
            <a:r>
              <a:rPr lang="hr-HR" dirty="0" err="1" smtClean="0"/>
              <a:t>anguage</a:t>
            </a:r>
            <a:r>
              <a:rPr lang="hr-HR" dirty="0" smtClean="0"/>
              <a:t>, što </a:t>
            </a:r>
            <a:r>
              <a:rPr lang="hr-HR" dirty="0" smtClean="0"/>
              <a:t>znači prezentacijski jezik za izradu web stranica.</a:t>
            </a:r>
          </a:p>
          <a:p>
            <a:pPr>
              <a:buNone/>
            </a:pPr>
            <a:r>
              <a:rPr lang="hr-HR" dirty="0" smtClean="0"/>
              <a:t>HTML jezikom oblikuje se sadržaj.</a:t>
            </a:r>
            <a:endParaRPr lang="hr-HR" dirty="0"/>
          </a:p>
        </p:txBody>
      </p:sp>
      <p:pic>
        <p:nvPicPr>
          <p:cNvPr id="4100" name="Picture 4" descr="http://4.bp.blogspot.com/-dLHVjT_Z3qk/Tf4cRbGyRsI/AAAAAAAAAV0/79iEweYue4Q/s1600/convertir-html-a-text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786190"/>
            <a:ext cx="4476750" cy="2809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2" name="Picture 6" descr="http://www.html-helper.net/wp-content/uploads/2013/07/HTM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071942"/>
            <a:ext cx="3500462" cy="26390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4" name="Picture 8" descr="http://dannykapp.com/wp-content/uploads/2015/07/html-on-shee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357166"/>
            <a:ext cx="2428892" cy="13676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10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ob.hr/blog/wp-content/uploads/noviupload/Galaxy-S5-Xperia-Z2-and-LG-G-Pro-2-wallpapers-47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Razlika između obične tekstualne datoteke i HTML datoteke jestu u tome što osim običnog teksta sadrži dodatke “naredbe</a:t>
            </a:r>
            <a:r>
              <a:rPr lang="hr-HR" dirty="0" smtClean="0"/>
              <a:t>”, </a:t>
            </a:r>
            <a:r>
              <a:rPr lang="hr-HR" dirty="0" err="1" smtClean="0"/>
              <a:t>tagove</a:t>
            </a:r>
            <a:r>
              <a:rPr lang="hr-HR" dirty="0" smtClean="0"/>
              <a:t>. </a:t>
            </a:r>
            <a:r>
              <a:rPr lang="hr-HR" dirty="0" err="1" smtClean="0"/>
              <a:t>Tag</a:t>
            </a:r>
            <a:r>
              <a:rPr lang="hr-HR" dirty="0" smtClean="0"/>
              <a:t> </a:t>
            </a:r>
            <a:r>
              <a:rPr lang="hr-HR" dirty="0" smtClean="0"/>
              <a:t>je najmanja jedinica</a:t>
            </a:r>
            <a:r>
              <a:rPr lang="hr-HR" dirty="0" smtClean="0"/>
              <a:t>, dio koda. Možemo </a:t>
            </a:r>
            <a:r>
              <a:rPr lang="hr-HR" dirty="0" smtClean="0"/>
              <a:t>ga prepoznati po tome što se nalazi unutar matematičkih operatora za veće i manje </a:t>
            </a:r>
            <a:r>
              <a:rPr lang="hr-HR" b="1" dirty="0" smtClean="0"/>
              <a:t>&lt; &gt;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17410" name="Picture 2" descr="https://i.ytimg.com/vi/5HYF1WFOMm0/maxresdefaul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4643446"/>
            <a:ext cx="2786082" cy="2089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http://www.vidipedija.com/images/1/12/HTML_tagov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5072074"/>
            <a:ext cx="4501153" cy="1233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10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715272" y="5286388"/>
            <a:ext cx="1071570" cy="10715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" name="Picture 2" descr="http://mob.hr/blog/wp-content/uploads/noviupload/Galaxy-S5-Xperia-Z2-and-LG-G-Pro-2-wallpapers-47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 Prvi tag unutar stranice je &lt;head&gt;.</a:t>
            </a:r>
          </a:p>
          <a:p>
            <a:pPr>
              <a:buNone/>
            </a:pPr>
            <a:r>
              <a:rPr lang="hr-HR" dirty="0" smtClean="0"/>
              <a:t>Unutar &lt;head&gt; upisujemo tagove &lt;title&gt; ili &lt;/title&gt;. Nakon toga slijede tagovi &lt;body&gt; i &lt;/body&gt;.</a:t>
            </a:r>
          </a:p>
          <a:p>
            <a:pPr>
              <a:buNone/>
            </a:pPr>
            <a:r>
              <a:rPr lang="hr-HR" dirty="0" smtClean="0"/>
              <a:t>Sve što upišemo u te tagove bit će vidljivo na našoj web stranici koju izrađujemo</a:t>
            </a:r>
            <a:r>
              <a:rPr lang="hr-HR" dirty="0" smtClean="0"/>
              <a:t>. Ovdje </a:t>
            </a:r>
            <a:r>
              <a:rPr lang="hr-HR" dirty="0" smtClean="0"/>
              <a:t>ubacujemo tekst</a:t>
            </a:r>
            <a:r>
              <a:rPr lang="hr-HR" dirty="0" smtClean="0"/>
              <a:t>, slike, tablice, zvuk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16386" name="Picture 2" descr="http://ic.ims.hr/faq/office2007/word2007/transparent-cells/transparent-cells-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14818"/>
            <a:ext cx="2571768" cy="2217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388" name="Picture 4" descr="http://opusteno.rs/slike/2016/02/preslatke-slike-beba-zivotinja-29308/_sp-preslatke-slike-beba-zivotinj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5143512"/>
            <a:ext cx="2500330" cy="15627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90" name="AutoShape 6" descr="data:image/png;base64,iVBORw0KGgoAAAANSUhEUgAAAPsAAADJCAMAAADSHrQyAAAAk1BMVEX///8AAAD5+fn8/Pz19fX29vbx8fHt7e3q6urm5ubh4eHd3d3V1dWRkZHr6+uxsbGZmZl8fHzHx8empqZycnLOzs67u7usrKx5eXmIiIjJycmdnZ2Dg4O+vr5tbW2pqalhYWE8PDyMjIxOTk5YWFhnZ2dKSkotLS03NzdcXFxTU1NBQUEoKCgcHBwVFRU5OTkYGBhOTJvsAAAgAElEQVR4nO19CZviPK6unYTsqez7QgiEHar//6+7kuwEKKjq6m/6nDtzptQPXYE4tl9bdixZlhj7byZdV3VL/zsZGSZemOFJebqbj8G3cjFe/pp2/cvf1WbtfLN6RHZxuv/qlDyMh11D18WL9E16K+rhhh8/fHUbXi4P2wVkw1WmdB9QbMunDF7kyXj6lKKFVqt3L2pG6QF74jjhJ7cFhXMDVfzhhsmxlgHXoHk3Lx4c2+nq8Fiv2ntM+IZZjB30HWDXttbj3QSw14+thRQ9Nne7G5+S+AAs+xq7mzz+qjxC3MwVdx5v2Jw4tV99kvuNLl/zl8Vh6NRrgf2JEHvnP/0clI+1tLABn8n/Cvsz2fzVr0DuS+wOd/UE79RhAn3XFsOebufvwHLD0IXsyDe9qFhYbmrmbg7w6duey5GM1dZWtsA+XFPmXaNmi1yldE3PBxbybe+wqCu3uvPOW5aco5rv++hWl7Rm+xr+tqchP/CMfnN6wO2/px2W03C3+HVchPuLcsPu1SPyfBFArfSxfk/dHR8FUzbeOLD4DG1u9cPeB+xW8qv7iJ3xmJorhoc2MYOrWozYU8wcKD25tfGhgmuX1TBClvB3amSLh8l55ch+hxuMw0M95HeF68MAYx7QuMBf8YapPGK9gs143w8H4G7KrdmbrL2IH/M9/ppC/pgtZMcB6dmfsQdHKi3rsJKhz/Rg7t5qTRXfZ2wBKGGwu9igfB6OM/Yacoc/fZLAzLfvpgTbmGm8XjABB0jnSZdAHjFiP+J3be535kMlb9jh0zQswpogz2+hwt0pSbY75L7Sxs5q7qCbvOt6mu2a8saf/l7yPLIQVvYMM9AhnrFrKnMuPjBujg3FkY1SPmUYI3+sfBYjFxsiT25/wK5Ry8If2bkB72bszEiAKybsU50m7MaMHV+V790T9vge+2kpy02oWx+wJ1h2grMdPDUDuGF/E312yYg1J+ysKdIV5OocYByxaAfQpkeZNXKfsA/rW92fsNdXJvq9pr61mHrNJuwutCwAk81iy/fQc78j9m34hL3F7wnw/AnqsTmKYt16g4M0ucO+WInqab/B/qHfYSpi25zBQAQGg/+H1fxoitkt2CpjNX+NHS614KKL6TEApnGXOrx61gLiqWY+FMYVxv2KUK65rWYpTenxCft9IbGbODAN+IFJ7JBDUcDYblh1Pljs2DhWymvV9JiFgxQat1ybrnkRlSlyAQeGdBjesOdn+FzwxWWIeuNz23rGfgqhZ2IGQ8jkbKOybIRHTZpB6xQGOmM7H/40bFFI7K6EHoVh0YQDJrXDEJrbPx5ztgiHUrzX66KI7CRooMx8LV/1wRYm56golil8lDAMNZFR2DRLlbIxyjC0h7Aw26LwmTke0iB2WIo1TvvtwNykUa0wyZkFX4w1zS1DEkL+izIs6qwoWrMQ8yCUEbjw0bCcJiyMoCisHGoF9+B76Fj9IYu2lQuV1FlWBB5wWTdSlvibyeABmISKdagQQnyG/dAP/dAP/dB/I1le89mtuntWSsg747P4Zc0SfBtWzw88SsBaIMTQZWJ/TPoNWtTd7xN9Tk4+XcXvz3dj2/WfpN87wlWR/SCdu1079vJa/ZXd3fGgmWDxsH9sLSHDwCLxG9i9p4auPq3Zdyg7zPm8kOS7qsUV6OclwJ1off8DrtbnLI/32K+4NIOlYP4gzVtXmZH5+7pen9rH/Jew3yj6XIvxJfYH0vGHmenX7YfbeLe4b5A/wv5M+rewqx/aLAbBy+wPVgOSiRKW/YKwa0U5KqxqEtJL2OuSRSeU5OLjFupmJrDedrpgEAoapWh6kAAb6HcVchCKz19Cz6EnzcZg66xewXgetiA/+2t3ceBjHfCt4As3wMWr9QtWyguBfdkcKqiMt1ZgKdokzB1rf31aTFXOty4rV9Z4kVoPows3XJatNWMk1+tleXhTy2PKabJRUY2xQ2DdTavUAaZGZS1IJe8aW3aE/X3B6hB7R8whOVS8DKhiS85UEC6SmHlnS3AtiCJvXIw5aBk5eMw97zSSPYqObQ4LlDp07qc2/qRiN/Wi31G3dnFJM9GcqIi8xgRBxnyXQVFhwMq9zQ7zhIQ5OCCbVmfRmzCAXFG2fwBZLm2p9UcHR6/D24jYr/PxLuYX3OZyeExFqekE6crmsELsKV6d2HnSK/uIvRasyh3/XDanhNVSQUjyFicJ2ILn+rN8KN1z1sIX/Y14/hTJkfHLZhpeHOR4d5m2zonnTRSUTXZJmoa/+XsQR9pfZbNNmAcCsHdTcl9IZJsURvmRxrstynZk8Tpvmo6TWE50jhApAjse2NCEYmIGMC5h909soaiI3d/CFXD+yNtbv0/YXa+guxP2/J1RR0Ix7Y5ymPunqoU+fJ3dYb9+xD7mR4FdA+D8TeW2gvkv+QiyHRXlwaAYPsNejoRdlu2epx5R8euMPShZHLL6QImyLBPjImgQBGCPRDrALl44mglNpUzYhwm7Wgst5oQ9u/V7Omto2zf4b5fKN9dr7ILnsXadwI5gED7dADnz3c9/UZovsdekQ5jKnvrdJk3KDXtWBjGq1NgD6aToSgEQL5gas+gdxiBI+kt9QKSE5Bcz9omCCgxoP5PHTPdn7ArUNZM6S+gqlbgphc7QdnAvZ0bOTsA++wk7jFbSn29iGzNvYcxdllMTIPYGqp3pMA5LX+cB03PgUfjisUqWyB+w26iv5BbjHZbtSg0n28HkHd+wH2nUL3gJwO7Ao77UTA5Q/maX6E7Sx8w+7gtNHb1QavW7U12XjhYmRUw8smoA3Tgx7X5010srOdTMPOy6N+KZflM0C3xFrBvm94mVw6c5NBqwXWKEfWOw9iLGXLcNsn3qDkkC/T0cijc2nDcRzLoBLP3c7XujQlFu2o+ueyWNBORgFYeAJQfBCu25SDc+lW3oST+IWmnjebQWRV8qkjvPHGZ8Z70P5xfGfxQNLzcuvkU9+2pd+u9Prfv7NJ8QTQNK8tt0/yfpUkTx8GKv7L+C3PSfD5gf+qFPKW0KKSvpfvPX3iW6Xz7wa+Y9Wyg8kZp5t6kx8/6hSt7/VKyMPxhqRCOLt+JS8fm/ir0+nsvhGFNe2n01HJ69fECN7yczl0cvrz8j/c7yopq0SnyWoKrhMfn5wwtzd6eb0vlnCq4nCj95d9X4YsJdUNr24jddxyfYnUelzz3eb2B39rfrYHi6XT+q8vz01iyihDvOUr6P/foJQwaIHaUN8wMPfYL9A/0euwlCPSz7/QKWqC2/NLV6aJqhdwZ+CukBP4QGr8qwZPjTvQZmRbu3LEtqZnUd0xM+FkJXkyZFgdidogDJIBj1YDvKplBAtgQpP/T9vQOC6RgpW94lOrMhqarW/Vu9HSXSAHdfz47AnocIuC56n7B7SYKp/KRIow5uxUVi1iCz+2EWv1vMCMNkwmsW4loLw06HBG28l8YF3GDLlqRjEFizFW5Jwhq7hwaX/a7+ikknBC30aCURxSC7IrsWo1wvTv2enXBDWGEu/C07kDZCk63Ezql61Uji357cWl96TNmIzVUHJOGhF0m3crTVvOw4TimIXb36tP2q8xSx13IExGcpSfZCqmHnrVtraAdhSOw2VMSEa+2qoqiq7rduII3qLrDaURTuBfU5ZD7UQFeEqFdMPL9Hy4sMzcGSB57fe3F+QcVOOEphcdrdpVaGIrdjXfdQHMqThZgX410dDAAWbVBYfrbYQjTZpq+DkYOgBe3QdLd+X/TwMPH8yhdqkhbkySiYeZgkyIhZAUppmBG2cV+ymc83g7j2VnXQgJi4vumT9RHkOpfrb2+GQtgRh/0BO8hqONU8YHdHy7EzrNVH7AZuvONcxzP9zdDEznkisI8d/KQL+xvsWWQ/rDLPKSnZfYQTdpLF+SCwv/uTBQHjGz7PqsAs4bBluA9ODx8R+7W+YcfJEq/XoSh5O8uwis70a2DJWvurKbX9gN3A10RKhiMzbemdg3YaRSe1xDIXbep3Lpj3HnsircUIO+QwcIm9lI8+Yd81M3Zf6kZ45M+2aDq3G8ghZPfYz80N+5l4oGIH+fa9YUcdAUzfl53KtIz5vwB0B92Y+awImTVhbyGbVcSKhFmqXL04Iis0pkFFzoCVmXh+fUKVkwk/QmWgKOR5iT3FxopMdsBmQQUHYnc1NcBncxgedzxP7zgX8jFw3nz3SfXAIgdnpm5+I42Qe0GqbQUfXiN2NJVM5UvRg4ZLYcxG+FLKNLRPmehcegng7vk6VKGBd6lzDpvmrMGkv6GeDU6HyNkHYYDz19HUhQ5veTpi7bNuNbrKaZ9EO89qVol4DWiba5Fehjco99RbRrHqNH+7FmW2l8uxhSUQjktvE48AuUNIAV/19gKSGu1adE1wOMHrIjSYk6wKC6vB7NPu4LNy1evGeSMb2oUWtNGKRwtXMNefDvhww7toLzUvIVyfG5f51/OxQjj3ipsf+qEf+qEf+qHPyF1+vWmcxk9qsmgSiLKwcutHac/Knkw02KcJbP8bOoyvaUjCTfdP1b/VC+t9Pyz2U34tvz+MgyutOJab7LWv8hgWIUrFoqkFrF39shhzKsXa34xV7F/PBzGI3G6VNP3v1bIaSc/R5Xfp7ml5197P2FNYlqVzDe+x62gKjAvACOVRsUNFG7mziSsrXmNvttNVKHP2YA03foJd2CK0rw9V3NFe6AH+SG3ff4kdd+rZlELlHw9hYbW8XNZP/bhV8gn2G03YUQjqP8eOjFT9Rm1226cx4to9GCwPSpW1Q8X8wXkrvSoaPNMaSptVDSwvs9II/YF3UqDLQ1qyp01hwjNWQxXPpOrIaAofwGkxLEa1fDB6px0MreCNv+SHxin4kAvsS6EiqsNSYcXSHQfxsBRTl16ovcXYnnHTLFgYOGOJq/jCY31Q9i4lwa27IMqnHpQKs52Hx6xAxLNj3+4KhVWemx3m1o1vJ8a8i99oY8aGUtjmX1qyZ0Dzfr8F1LjxafHQ99ll2qLM4QeHtQWKcQYvMtEPIT+6QskGohQv3rB9fR57jgk8r6Mstsml5IfYYZGNnbnNWHFk4SlCA3l9NXFUO6BgVR5pwx5Yv3lv2S4TCo8R9SIuO4GEWTPleGqbR+zDmdUly9ZMDc85Gz2mX0ZXnbV6dJgC5IGuIG0L80GIgXKTnAQ3dk5xk5gVKKzmOW6Oo2wnsZtSV3Pxch+qcBu0dgcyE/QLywwa3iDDCv56iT1XmL+mZrYi4nkQm4be93fE3T6MdJ35HeUACbCZmkBgR55vDmypkj1JcZsFJfb6yiqbVAsxcEQM8xDuhq8nbZ80OEB9iU/zSdzg4cEJ+7JnzSrSa0jgOo4t7aAk9kxi5yncUu+wk2i7IxGSxvsT9uM9djyadWS5YEDCXrNtYDu2eDs2HMYAYM+FVQFhH27Y8y2aT6DcndysEyT2APLMivID9u2s6RSHRFSoFWE/Lln6LrCjpQRAXmaHWBeyMXvE3k7YBegJu0+Fs5P3TewrH23zpEmExL6elcQa084BYpc2HB+xewXbtWTh9Ix9t2RlSJPqa+wuyeMqQMi2KP7rZEBTDEyjGx1XVDzrxU5rmBgNOqwEI0ERzIKHohxSVdjmPOOPhtilQB51Bc/r0kiCv0mbC5jldPmO02FeqNfwJ8JmQ+MGwL6EclRq4QEP6+EJMKqPjwOCNXhSzNIIOzfxjEqAPA93sklzRI9uSWGDowl3UZaJxH7TNVuH41COKbM3eC6v2IVLXkI3dcFpdITxSIeVMFbXvmbeFQ1eG6lhynjn88TQtrwPWH3pBPiANwMd1rvC66C8JspwTczu4qnM+9Xpxa9GB2iJnlxLXSmuBRv3UKQHo28cjWi/daP3bQpF9KSEZsGY97p9hBFU8bE3q/0prd5PFTsAw3Z9gK/bw3sY8zparVu2J+2QO166MuxRR1HzML4m6XofWdt96583un8+3G9hTLZRKrsdzv3jveq7B1T16aevnnhd5PxNearbjZSHpC/L+2/ddP+hH/qhHxKkuR9t2/8WZbX1+0TfJiv6Ojc9fdZjqMtnxck92dvjv1apj+QyjWq5caJX/g8eSf22KQgeLmfOY4ZBM46ThOxeHw7gYEr1pAdfqyWWhy9v/ykp3PVwyy3FEwi/TZ19aemo3rvwoMPFDzYHHSwEy3k/NnnAjvtPaCmh1q89pwiK/y72aSnxzZNLX9pmaPctg9g/WF9AUdrM6Y/YMSWeimDXr/zXAPY0htZx6gHElKpeRAUII+nSckMp5Lu544Q+c0kzocdDBSzlu3bjCZhVbdShxdQoYEFWxS5kF7HquKqhWssyxxuqX8z9o9XLHD4Za+Naj1D8ML1Ssr5SD215tmqf6XXO7DWPZUdnZQzY3RxX63E5+XsopqfwlyTQh0FhervUG9v1U+bvx9oOuUcoFl5dLwOljhUWx3NzAPa3tYmCEq75W95EuCHt8i4zLqIQh4+ZzZPMApYzxZax/atf6ltpxswTC1U1PvcCj63gx75hStkvFmzrsKIEoaZM3ZvqCrUdpE062iTvOMebkGixd39B3mxgNKjZVRHD5ohmB67wVnGyWefJevFAExYH55IV21gfC6aFv+qksvmSLQ61pprcpoLdbqHsBnJhcHcMLe4VbL+skkPKEb4ZLq3wOoH0Dt9xFxXYyoZWBJGG9Dpxz6Yasx7lLCwlqYUDD2/E3fyq9bhwfHPntAerzn0azahW2AVtJJSvaFaBFgDZXlxH8uxUhpI7OgwBKSw/VdEgx4Iac06ty6KWHCu0eyZdhKC8hrLMpC60NRbvmKjjHfY9pz1Zp/Em7NDM7FrdsKM68yjNLjRvwIqiAF7fYV+e5Dmt7g570qVViseAlAdDJxDlq37HapvM/1XuV1VKSus3GMFB8YydbBGwcquW9QnlOdFmxa5CUYbjHR9syXRk1QrpXpn5zUbpW/+AfXSw8mgTeI/91yvsKNsaqPd6wl5vJuzxHfaDZPLFo5HXOUqgAh2T2G+bDWMX4Amuj9hJQT1hnx0f2XhIoeXs7H0LOxcqlQfs8I7zLuL1QbYftsQOPFpK5cl7K442AncVIP+vYUhvfGw1matBx5AWAjs8cwT+CDocsw6+74Xvj5RZ0yrKv9RsoNNtOH2c0M6FetKUGbZXNNsgfRq9B1r0GoTYTxHMKrZUgJP3rbpkHpYbkdaGeJ7MZlDnhDxP5i7EO5D3oONXc8bublHpdHI87g2ndRrwQmn52sl5b6TnPXWJz49mxE92en13Uz6UBfczvrbs01WAgakQpoBFyUsD+6sJu4vvrnCibHjXZQuYa2FSG41gdqoDg4AcgmgFnofZXRvh+Uvl/XFbaky59uHA0cxmLWbbhDf1dQOVOtis4ElH5Sq8jwNcAfSXctSr83tqbbhvbzidCTraGUcFzW5PuluoltdAF3e7pua9BL/QFgpTtAXTDTzEqcPMqi00Bf6pi8WCpln4DteaAt8XTDExGSaBh8QszG0TukfVFR1fesobvlwhKTKbYqpM1TBPyJG2UogU+YFbmEqXfWMGjuMWeKz2TawTFtPrX9dwoaRDqfDjvAGom5r8i5VcLBSqORYsLjQNqzXh1DTM0tC+seT6Pn33CKv/2S7KRB2x2fY3qf6dSOP/dB/zIw0rQ3GLt7+U2/8CKUEcfLVm/hPKGu/39s4/9EP/Gqn6v2y7IEhx/grnV9k0t2t/qWJzdk/aBOf0wr3FB/qWG9PghZvNVw9+ndmYTvbC5uaVbK8Pnve718UDKbIp9e6FJiVbP/30kfi8Y/2VYcDzdK++Ot/w4ajFI6VbtGIW5F5fJrn8EXR2nNQTb7Ip0zuDnm9gN+cW+0rN8uJV90rF9qXaLbjT1HyCffvs8PMr0qeVjCHrXt61PWG3AvzFDlC3p9W1xozKRfWBeArlJrOudb3hGb2DosyCgWnDCt2yAupbN2gF9jTLrCrLDMPP3LcK+zALZKMoceAws8JvbTANkDaAfnAzhzlZytzNmMlu94P6QhVbqlCMaQWTMHCasPsBajxyyolycXyW086hn6U2FM+yrFXcDEZ6pNcaiFpG5jstD/15YYfYs0IFGdk9wguW2UfN4Yp7HT13L9gLzb7NE6s6NecuaVh0YGYNmK/iRU3Hr0JPywR2pVvDCr3EUzRqhTunx1SR1f2lGxdh2X2s1KMwZt65aEShnDymHBJmj11K84F2dvUOpPY2UdszyDRJ7E7i3oR95SggZ58c9Yo+dFWQKGruCQN/n+tqc1GZuTfsLeR63HrvDoqZ+1Zx3odUucfOU9flNtouuGyfu+hIA08OBFKuOgLKd/REMPt9PUNnoyn2npRF0uWF6F4T5hT/LBzw7FrmHx23JNsOFSQYaDkQT7KT43pCg9pDz8Gnw43l4iY54nfkeV5BxVwSorv6AbuXOA7IyCAe2SzaOW7NhYBKBI2i8zdgJ+Gdgc7sAc8PON7ux0yG5h7+cgmcsOXkk3S5zC2yAfB6kQRPmIzoHvYB+waw7yLa9kY3qfN43+YgdzlopoKGM2OfL3OxWEMZkbAn+NtkX9j0m2fsyEvpFSqWQ8V0Onc3WRZI7NsE8kCDmP6NNUe4zuYRDWCPLAZWIiE3kd4pDL6mae8D9tmtp3MpFtKCADfy77Eza3W4Yb/IfpfYvdMd9vZs5UFCZ9UB+/Fu9lqg81/APt50uDsfOOMF9kxiF+z5hF3X36dXjscXhZjLb9gVrhc217xH7AYZUzxgR1UhZKRoJekSLghY9Psdz3sqmofMBmmrTPA7VgpSRqSVmvYZ+FY1OD0KTRMjI9L8Fbmk4jnCjDT/hlYr6O8UdW7oXHiQiuZNTxoMFQ/cgFC8S2+Gd1T30iSdnW1C+6+jFhUD9r1zo2Rfsf0KF1t1IQxO8G6ECiRsO010kzVCG7e8Gwo2FE6HPm63wain17Vlbq80G1d8Yy1HJ6xRXSBaP+Z1sT27LR9153xyWH8NPH6S4IeCeheRdSbbwAwkHJecXRjaFe9NduBe4YuuGgL0fevyoOi476x2YniYvCtDju5dRw/mYd5p7i/KfuHz9yAocN7iQVepPEU9TceHcAljqp4GPHYS+r1hDtTSXl9athgA5/Hasu48Ko1oJc00LNwbwv9sl2Z/B08iGqYGt0iehGudWS62ojG9nS0HOw7uKPqbib1osXl7SVnI1RtmAv+709LKtZ9+U1wddahwD1/8+tvbVICroOYBKvZQDFMtwzBNE+tiuZQnFfsGNYdb1jyDYwJSi5hvBkGEuybT3kxyHqP8B8nJP/RDP/RD/4b0yuXk4pvK3D/IEsn8Q8cSD7YOab2s6/ov2J1UkFEQw7vFPL7QEsT8U++nD1S/VJ5X5/Orn5na4YJK/bb9oH16FMIdWIu+LWm599HDGdFNcZE+it79B0W6Q07vI0bWwsZHab6DlZv9LOHrj3pZjT+fVcXtlC9jbfDsqeKPMv7NU8bLOCMolcJC40Xu7twT28fb1gctBPneD7Yy3sTH404oXQbPKpv2MTLMMDwbyBjOb7DbT0PiQ4yVm9D6Os7IEjuLKtySbN/GIr+FjVzlgzCV8Uza+ig+ekEwU1gspazyZc6EvWwEdt2FVZSr6+IUl+5H48Dcc+DoaNJhMxP3kavKsdeJfafiVHshESnAIZHUd6lmRdhdLEdPFQOETN2fuoGEiMzHeml5hk7j4ojpJXdE7ZUcKr6gL9YyIuxOfitQYtd5SzFWtJOLe9KbSL9Sh7fA88rOdM+APRA6VHdjZZDH6cic9bb0i92EPWs99BGD2GvAEPPSy3AQZBs74gOrdqFvsE1r7jNlgDKaQnePh+yuz+KKYYAXlp67JtsIac8+wlj3z0MWntEq2qtrHnv+JDihDchWT9GlxbuWHVjbKU1teFycotN3enSCoeyjvG8me8Be+/VtOrqLM4LqvEP8ZvQNWrw7Ygpdx8Qp1U1Q46mJQ2QJOPPdTXS0eOv61+4+xkpGkSPo5P4UayPuDRMtv8aEPKoVD95D9rrektha9h/iTZA3S2m+gVDuYm3kHm2BoygckehdzY9GOzqSd/LFiZQj/FHv999n7LmItdEEXhCh2bkc5xhn5EATnpy+HF57XuC8jrWxgJQfY23QTDRhX4+QP05onOz6HuKMtEfI+IqTAlo9fDfWBvSABw+p+18YQoefqtujbE3OLlY+876KM2JDzhRjRSoR9VC2CWIHBt/P2CeFwusYK8fDb2KsTKZgwk3DA/Y9MiM5eviTGCvuxRE+LNIL6jB8aP0ZO3P3WxFjZfcKuyUsE06NsII44/OGCdn34s2wXrJcp4IldoWCKBlklJgfb86bTGoDLpzhiJePS5OfixXGQ2/oaYJEZyixsYUjGZzn5VhyyWaMHHY8xNZ5l7G0yF7kY2wdm73D5T5nHjIdK3ExMGPHw7bw1Ak1FAa+DZwH7GbNgzYLMOTNIoC3vMOPfljpV9vdC+Ms3httb/jQybtDQVOAz8O8M43+l2OMUNGY0zRrxbxu/XXDtJhnSsu9RcRLxVqhTRj3y9M1Y8kutNXLr3yotXLNVL61YWw1qVTBVjzEt2bK9651OpkwHdK730i4q3fQjDmMypYHasoLxeEjco0KM7ESniNv16dBadQhO2ZG5wMTi1OKcWLkI0AodKxD4CkeFFXxyY+55Tqu69KrWodLyK+KFky1I7nocBzHUlzSvumVnCD1qELtheOY8FHhKWXKyJHZaPChvxYdLHMrhmmUCJvTjUz25jqq5qCSpDKntQAkh6SQHTwChWpUG1RzOO4b/KZgOfBZYLaYAFkQi4EM1UWkLNLWwTq22CjiUbagikMiVFlEjkBIz/zQD/3QD/030+ez4OeWaV/brKlPZvLq01a0LFX5pij++ul/kezPDTH6T90wds8eBtphNiVcPtkgmEn8mJe+FsuR5h8ZrGkvbTS+TcJ7G9KrWBurLKbtxk8fhzvZg+jdZCydhe7TvVxZkYEAABWASURBVF4I120ni7XWg9Bt/0GsjWc3E/9anBFzVqC8wu5qqEH4Grtxr4LREMp8Jnt93+8oh+OKP/jHMVb8p3Hxz7Dbms00y1Ip/oiOcSkIuyGXYMSYmqkxA403uFrROLXw94U96Xm0CDdoFcxBa4VmQJvshnVcZ61bVukU48TVmI4HwheasV/KQepEKmGnIgk72WborUVFwWjSLJbeuEQ1DKaA3D6rht4iWvtT2VALaVCl4KkySCe1NnA3CjHtbWpwMcRAP+gbtHIoXJAAEXvWpPuUFVlLOjl90zMLwybzIUNpNgjS65uz6xIZlaBPC44e8KDSiSv7OOSkdsy7FBbyx2YIIC38xpcZd2FZHbfRPqnp8S7CcAkW93xUGgL2xabyOuZ29t5ksZeebeecNPVtIsiB5xO+DKbt7TpMD6Lsbbs47Dwhijpj2ucwEdViskl7+4ShS5p0d5tRcJO2Y+hSVBVHNgA7HlDy18jIYqD6t3gTFtdsECrLcPYSQnbzXIxYmMBaqVL1r9wnvcbSY0fgfrRHJwnql4y5IONN4OOblnge/U8A9q6FBNqQM8s20YAjoZP9zc3G62JDxpM7AZLNsBxRtjNpZa46inPm5NtxFeGGPgK7OxgGX61axNq4DiWUANjbC12Vk4LzIc5IGq/g7i3eBMqXMs4IWtc38yiPuenLOCP3MVY+xhlhTr2b4oxYFGsjLMtGs3moM1kUxlj5NNZGIOKMyLIdOcHa8LUcbvEmYLp1L8zfQaIlu1yugmeO7bAQMVZEj2GcEfmac3aHGfscZ8QeBOg5xsr5FmNlnnJoUF0iGZdrjjOivsA+BlOcEdQA8TdFThVKyU1PWD98K8aK+HaLsUJ/ZuzR3u0rVn/Qq0cnbAOKrYOb8BiNx0UViYoTt2AZEILRCQVih1JI6bB4iq1jXun4l9gnIF3hLxuViOwNmhewV7Lff1limGwEz6M3qVFgr050AOVChifoviUggw5FxNap55OEMpCRxO6LWsmyp37XUSmg3l4AjYVSdIr6j/uFBc0iNR4C4lkesADuH3gb18pKcUU7OTyqT+eK8dY4uXgOI4IXVLeVQ+m0iRpeKOj9poAcqOY2r7QYj86cUq/Vrh6MyIDOuEFtclbhxXgosZlcnvrnxLa5a+9RbZahcqEtlCRVjg47ndvaV/uNqmxGqCNVG3PI0C/LpGks2oJ7VDYeTpEvmIH7fjn7WGJdneXQGkcAdm+YiV301lbQy1WeMjuiK9SAR/70XnZz07WY5rS5UFz7NryZquklk7WsVfU2hd5NJ7dqqU+HGFmUO6yqWhM+FqTQWJS2RpZmOtN9XeZtL3zNtHx8bWdwl1lYru2T0/XId+BVG9lOFTksFIY7KWWlUoEMtwsqpWKibKhFpk51juDFlkrb5GwIgl2B+f2tkw7/u2SFv0/zCek06f6Rs7Z/L/on4RSnR3Gazf7MFPf/DMX7Yvi7Bvk/9ENE346z8B9PxkdBOokntxNWz7/W5fyeoiqNIkfk9XAWp+DfmLTUgt+0Bgn/hmXJfbCMaVrdZ08/Sbo5QhfUxMyc7Avs78faMF9rnMyOO06IsOkk9flW/U9ibdj8QRP2h3FGzLs3oD+9TesZsf8YT0YfP0SyvVc4ad/Hvv1kuYH+D9i6kXFGbtX4DPvCeyjyG9h1YdtqY9b1ik7P4gFedTO7z8NusXC1PD4aDBWLDbbPzcPYDbvuiC1KnRhJU5k9jwBVWLEY9Lp2TOxVl92SKsye2IDijKA/AxFjhX6mvSjArgpnaapwmqbKiUajZLRd5Sgz3ulaFUj1eaEQN+heV9vkwVmtDpchXvAg7rgRn7YlLVpjVFeMOYgM8Wpb3rWfchSxiNPrhhkdZ3rDk0bUe/T8FWIPPf/iKh1vu2ZSsvldtg3QOcbII3NbFYk6wGMaa7zskqoJz7py2gcPzgsTD3MQ9hoPWDkrPzxjHAuQOgJyw3r5ZTtneKC9hkZBO6PDAdrSS7Jxwg7XPV7HRfa+hARBP8cEgXZK8dwKnunHGCtOJJgqnPr9PSZxqNU/WElgvCY68dV8iDdBnhF0EVySLc/CUkK6dXWujBQP/RY6KQjo2BmOnDhEnwAgDC/lxjRiv/pxj7vtU5wR8gmCXkFbNh0/cEiKU0j/omD7rnvImPQGEvtyK64xIiYu7479rFFvsDSLh0kBUrSIM8I2ZA5yH2dkR6rWxxgrfBzHdxSXP8YZWUxxRi59USSFcLwg4000+yJJRkPEm3A4SSdY5csGkiYiTMp9jBWQy9u7WBuyZO86j+wzCnU1a9sp1gaKafvghn0nY450KyxZv483wdwjt+73+UX8jA/Ygad2H+LLxDnBdIUvjtcxVqSgdRdnpJe4RIyVRYCGDMJIjn5+EWfkHD7HWKl3sx/ljLM+5Xjo6C7OCL/DziX2raz8Lc4IKijCQpGnFUlLj1Yoiv+AHU9uAfM9YBf1ALGaNU+xdWJsFZXtha8s9a7fPalPE7F1BM9ilVdCU/DQ7zTPY2Zvkucreq9o0KbabarnZQaffHqYYuvQsSB5qmzbi2t5WOIO++JMWsOSx06Ndg1tDBxlWhuXhadMNlzJImRcExg2iwyxsFBLYb1T4zzD3ajnnvY2VajmUVXw0kh54rQhNCbwwVGEKFP4OU0Tnb1jx20cikPNvWDh8tFpEwoRNFtshtx6c/sDqltscXbmyF2nM1RojmyexQM+cSo9fMH+cXntDly4zU557JZ8dDX+7qbJQsSbEeTXFGMuDQJsU2Bky0cCppVxi+Isr/RlgGdRdDydWJO2BJJgA2fLLHZZ67ULX1fqLJbrj8qLVFS/v8Vey4w6q/WW8sRG89ERd+6jBwi3pg0KN7DQHfbQMg2SGlEuksZ+Vte+hcrMrLbibFnhTlcMU2gW60oez7sD0KLY6PiwGWf0sB3kTFpHwrVPiwMlH9DILfP/S0XZH/qhH/qh/0qq/OgfO21uXgW6RKX8dP9R7QCkFAkZzrJF0a3DDxqObOWxL6k93RL4+0/8PxiORYaKv6X2GDnZ5XvHWSQpdxV+EcxjU9m308b3sTaULUYMdNig449bizVod+ys2XrOZHztUsOfBerJL6W2uFkUfyQj5ssoOH/lWYMoE2YWnx3KeEnJvVbgCTvGxdCmxdNDnBEV3aqj0FVTHEMmNjGNgN08I30SZySaF6JTnBFsrk/jjGi0cj79rkPlphYujBQS7j41+tDFwFDJU4MkQ2DXFXGHUgyTfKkaCE4TSgeVMlfF3vvoP8RYkUWSUXktJUx1bo5bhfAKsC+wGPIUuZSJRRJlVpUKxYkwiDdUeU8Rf299cds2tk4HPGcSZjuHRSD8ZLzV19yt+MYwx5XFuvoQgyiS8S7goxBM3o5xj9i7usc9TJ/TQtziIkpsUHhnkDui4gQS8+FXzrOAW1rHi3z561g4HW9iwu422RmjpB7jCx58GDpklbgZhMCg9f7OsU7o/GUdn1sWDl4Hc0iBcV7GQ3MaMQP/YkGdg+0ERtq1jz3Tw+yUMWdXBGiL7fM86W/uEai6mqmbAHZh4TF7jN1QiFgbGNwXv8Y6BR9AsXQJDXeZ5DWDeB7jQ+HWec1EXzl7PqoUwuHakt4Cbjrcgg6AzhIxF+77Hc99JMQg8YmFGwoXVHXyDD1b1sxsmT9SafmKNWvhGJL6HQbIucYMMKZCcZwdyEyxNq54iAT3quOdQq4wt8Vd5OalkIDwoL0vGtpp7uKMwIiqMRYllNV13VbGm5CxNlJ5SABuJVv7XlPp8o1QIhCk38UZYW6yJl+TyPMxxVjptklyJOwOHfvwuykiCsWbuIu1QeYEbtK/irVBbmJslPqxbZ5ibUx6XRj2FGfE2bb38WXSC2uK2o1mtet9nBFfYJ+ms3stLUA9LwX238YZcbdRtsYuJewizsj+NkfbB9xr71gudMgf44ws1yxdR/lL7GHH9GNOsTZexhk5CJOYKb4MHm5E7JDrCnmDe6lDL0Apm99jT+UJDKn4mLBL7xLk0UNlH7HTFIxd+jbzvMHatehWdcLezQHJWwx0htjJhkO9YZfxpID/gbWyR+yipzB4yioTMVak24tH7GwL71mWXQ0RYoi3i+5iMG+rLTlGgkWGuWKmHk/NQRfT+l66PLoWes0HpebRm2dOehLyRNNkGKVdC1yFhrgt7V/gadpnGMNsQSYjOoZwqbR+Z7Bzp6U16wHWiL5gAyOjOjY282Kalna9lnoM9eRdiH2Rs0PB3B3qzfTNyqBAyGvxbnW5reoR7mbsAtWD4r0DRmSF2QEdlNy999Oy8CCV4wU1jhxPQQWQV9gBGukZGUVGYuioqNRZHaCVbFqIl7pWNkrjol+kxsRbouNTLxzwymkgWRB4C/jYXhAomOTNCzwM+p1qeLGA/5Q0CZTGZ2rQ5az1vDTyvAoeTkRTpoPnQ93gP7XulgxuphUmaAsYpVmDk0GV1IswgzsZhvVG6JBt4JHFhRWWWh24nhfZntf6gWdknvdtz+8/9EM/9EM/9J9MVfK9wBB/TE5ziwH3F8hbvwgcm1bzUZWsD55ut+X716p4b/Pl7T+mzmxRwl5cmbL5rTbI+To86d0hHAVXjcXDi9k+pNlNe9A/KHxCF5fnzE6+dAPyt+OMJG8UQMP/Vrbul8FtHtxWIPbjg4EGrpajuWMf44wcUhFhj62+OoMyY5+Cvr2MxnYXve2VR5nnxg26h8Rfc8Dt7oKZNwvAO0+lCsWbeKwAbUwq0y/Jk6Kvx7XrlxZPgL3iiaEOMY6YhrvJ6V1lwaVt1lchjsfnbDjt9WaLsVriesBz72d/2Ehjm5Bn3bVki4K7fIwuNaveG7bcnfsWF8hbS0ku7rib2WCRXAPtcEGvld0bethgXllIO54s9LZBbx+PTB/3sFTnUnvn9B7aStS4Gk8hT9GXnRQgsm7YW4B9OfKUOZtNzv0c1uzN5dS7Wy42vd942Bz3agIQyrt4EwfmC78UQuTySOPALh1Z9RPtOxUECXKBgCLJCZKvjwqTZwhox5n7IJbkhkO6Row3gf3+BlJn9g7Si3934F5wL6oBOmECX9eTKRdKtaWMtYGCZyr7nSRSfGrXMusMLS9d6pYcJUgywO9YsdLJxAKmAEcnp4oj9bvgkqoFqc4Fsecx1sZhiYK2xhSXKnUXb2KOtXGLN6EumHOS8SbmWBsmhaUUUYDu44x452487gC7Om+GI9UbqAeIarHAzg/jKCJgY8NikNqPsTaCtWyxVcvKHeQ5eTkCCbJm25o8L6ME+3msDVV4m/gYZ+S0xglH7QbnOzFW6i46vIgz4r+KsTKK5z/GGVH4om45eREF7Is7ozhocGzjj9iLuxgrx8dhDSI2/16MFQwv84S9p6fXNfs6xkpG/jrwcBRaEm3yx35vwrt+R9UCYi8vErvy0O+s8xK2X5ZM9vtN0dwtyYcxHtdx77CTL1syzmhZOHu2IsfS7Y6tu8+wL++wY3gZWyefLDfs9ZpcWl0DmPIiFVUd5D0DTWUmeyecYk7wWx+y5sSsa6PS10C+oLhLvk7IjQ1rjjBHHR1WHsiCSTEGKFajfs+ngzro4CIjBRBi93iqVjTerRPTsKop1/UEHqi40YrGQ9+mnoFucW3eYJ4Mpy9Iu0khVcXSmJjMPzN54gmDEmN3qrxq6S2CgYxOVI2ATwGl0jBMWZlUdp+kfu96TbPwwyatw9CKwpCqFIeh7Yeh24ZNpIT90tm0eRg6bhiKlytvysZgetmUFm40HbK8tqsQz7PZxbpU9Ab4oA4b232fFiI4SWK7GnALYznLo3LsuNtdyBLu6KUN+qRNxJvGPSRWki0gExeWQ2sZ1L5JQgrClY7A3VkYRk4Yxm4TeipUuXHzsEEziwO9M93C81DLmW4Sc2z/XqSRpx23zyj8jbM5MgZxXrtr+zcl/k2Pp/7vjvmSRx33b0oB/8Ok1nz4SzxU8SEe/sy1/v9fUt8046+dGLB+nOb+0P84OV7x+0TfoTr5GwcOrWYjpVLLe6lU+b5jzkfSg/7Z4Ujw+1gb8Xd0+foLLx3Bi8Aa9Ve2IMqFmZPLifxVrA0t4KfXhyY+oXY6aRK9cAvxjTgjtw2srw5VvsC+f3Eab//VyRV/vF3/nTgj07p8dq94fxT4G9hnUl603Ux/I5yYd3c44RPsp39oDTth7x5jLoDUUW4q9Pp/xAVlOMIS8biMtzuxGPExJojnHTLrzMVe5xKDFwI3xNtqWJ1gHGlJMwrs0Xq0/W1iGsU6XaK/AwduyaPIDQiCOQpKdtLI0ed4w0aFh5YsPQYga606wSpREm5xgTc0h4jVUMz7VnnEniYYv9ENmx7d5TS9rjTvYsfYHI+tczxULNjW7hgydxxyjnFGjM3BLfh6nNehiB3WvNClWckWJakSQKA5rE0WSlsdEFxSYMbi5kUAD3Jgi/w6KOTUEQUT2e94XAM9tVYtBVo1drivSXc4hRV598kBjIwbDPIPciWGTW2SW8yFCv2N/KJoeipIwGdoqQmz/GuvSHSDPAtVuZIHRYPHwm8d6jroNERI+9cgvTjZAvpdRxli/djvBi/DkDspyZm8CxuMsYL+THqRZB2D+IRzxlOMFYo3EYjjFvPBAYuhG1SUV84tG96bZiuMuISHYyg72DXNWnC0y9TyRZwRVLsAz+s8hIqlFG/iQ5yRZN007wd2RhkhPjfhkd/F2jjUZLOPczTF2sB2NkRk0s/ijEQXbk1BWj7GGXH3gO0hzshdjJXhPsYKiPLN2jdqgX19U5sbPSqvAPudOtk51MPnMVamir2IsbITfxQMxJkIWfuGHZ5rgg01/12ckQN/gd0RqhOoe7Cf7Cs+YHfJMmd250zuMnOJvRZ2LRN2kLbddhXoIlkyT6XmgqLLAvZwPk5JgXhkjJXyDvu1pn63pZrhHjvVPXWO1Ika2nFMcXpu2AGEp3KyXbjDzrbdR+wwPs97qILR6DiKOhi7bkS1CaRyFUa0Z6ODDpsvxFR0HGBAlRrDIK9QKRNGRMRzORvhJMVJjwnjPeVLpght3JI0xicMZVJLh09o4TaucdcFJoaNQRMFkvAEZLP3ncIym4rpJsUpvqN2Ch6f0mItxOBKFipY6/sYKzHIlh19DW48D3Ma+luJLb0Vk42b9AFbFJdjxbIxKKC3vN02Z3k/uk43UhvlY+emfYBBLEcZR8U6HbMwsOs+MaNxjFj1vnHWsZRRW3iK4lzVY+KwaLsX7k3NQ1BUkDGs/9LtLhGyX7gNnf3AlP5Ux2UadaN8+w7nJoLSlfC8hnkeiml7iiKqe2PfJYce7UH3DVM3Hioo3PWu0xfh2ExSsobeirDF027M3G6Ehgn7msXHmmXnYLIo+++l/wc1r9tP3wk7E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6392" name="AutoShape 8" descr="data:image/png;base64,iVBORw0KGgoAAAANSUhEUgAAAPsAAADJCAMAAADSHrQyAAAAk1BMVEX///8AAAD5+fn8/Pz19fX29vbx8fHt7e3q6urm5ubh4eHd3d3V1dWRkZHr6+uxsbGZmZl8fHzHx8empqZycnLOzs67u7usrKx5eXmIiIjJycmdnZ2Dg4O+vr5tbW2pqalhYWE8PDyMjIxOTk5YWFhnZ2dKSkotLS03NzdcXFxTU1NBQUEoKCgcHBwVFRU5OTkYGBhOTJvsAAAgAElEQVR4nO19CZviPK6unYTsqez7QgiEHar//6+7kuwEKKjq6m/6nDtzptQPXYE4tl9bdixZlhj7byZdV3VL/zsZGSZemOFJebqbj8G3cjFe/pp2/cvf1WbtfLN6RHZxuv/qlDyMh11D18WL9E16K+rhhh8/fHUbXi4P2wVkw1WmdB9QbMunDF7kyXj6lKKFVqt3L2pG6QF74jjhJ7cFhXMDVfzhhsmxlgHXoHk3Lx4c2+nq8Fiv2ntM+IZZjB30HWDXttbj3QSw14+thRQ9Nne7G5+S+AAs+xq7mzz+qjxC3MwVdx5v2Jw4tV99kvuNLl/zl8Vh6NRrgf2JEHvnP/0clI+1tLABn8n/Cvsz2fzVr0DuS+wOd/UE79RhAn3XFsOebufvwHLD0IXsyDe9qFhYbmrmbg7w6duey5GM1dZWtsA+XFPmXaNmi1yldE3PBxbybe+wqCu3uvPOW5aco5rv++hWl7Rm+xr+tqchP/CMfnN6wO2/px2W03C3+HVchPuLcsPu1SPyfBFArfSxfk/dHR8FUzbeOLD4DG1u9cPeB+xW8qv7iJ3xmJorhoc2MYOrWozYU8wcKD25tfGhgmuX1TBClvB3amSLh8l55ch+hxuMw0M95HeF68MAYx7QuMBf8YapPGK9gs143w8H4G7KrdmbrL2IH/M9/ppC/pgtZMcB6dmfsQdHKi3rsJKhz/Rg7t5qTRXfZ2wBKGGwu9igfB6OM/Yacoc/fZLAzLfvpgTbmGm8XjABB0jnSZdAHjFiP+J3be535kMlb9jh0zQswpogz2+hwt0pSbY75L7Sxs5q7qCbvOt6mu2a8saf/l7yPLIQVvYMM9AhnrFrKnMuPjBujg3FkY1SPmUYI3+sfBYjFxsiT25/wK5Ry8If2bkB72bszEiAKybsU50m7MaMHV+V790T9vge+2kpy02oWx+wJ1h2grMdPDUDuGF/E312yYg1J+ysKdIV5OocYByxaAfQpkeZNXKfsA/rW92fsNdXJvq9pr61mHrNJuwutCwAk81iy/fQc78j9m34hL3F7wnw/AnqsTmKYt16g4M0ucO+WInqab/B/qHfYSpi25zBQAQGg/+H1fxoitkt2CpjNX+NHS614KKL6TEApnGXOrx61gLiqWY+FMYVxv2KUK65rWYpTenxCft9IbGbODAN+IFJ7JBDUcDYblh1Pljs2DhWymvV9JiFgxQat1ybrnkRlSlyAQeGdBjesOdn+FzwxWWIeuNz23rGfgqhZ2IGQ8jkbKOybIRHTZpB6xQGOmM7H/40bFFI7K6EHoVh0YQDJrXDEJrbPx5ztgiHUrzX66KI7CRooMx8LV/1wRYm56golil8lDAMNZFR2DRLlbIxyjC0h7Aw26LwmTke0iB2WIo1TvvtwNykUa0wyZkFX4w1zS1DEkL+izIs6qwoWrMQ8yCUEbjw0bCcJiyMoCisHGoF9+B76Fj9IYu2lQuV1FlWBB5wWTdSlvibyeABmISKdagQQnyG/dAP/dAP/dB/I1le89mtuntWSsg747P4Zc0SfBtWzw88SsBaIMTQZWJ/TPoNWtTd7xN9Tk4+XcXvz3dj2/WfpN87wlWR/SCdu1079vJa/ZXd3fGgmWDxsH9sLSHDwCLxG9i9p4auPq3Zdyg7zPm8kOS7qsUV6OclwJ1off8DrtbnLI/32K+4NIOlYP4gzVtXmZH5+7pen9rH/Jew3yj6XIvxJfYH0vGHmenX7YfbeLe4b5A/wv5M+rewqx/aLAbBy+wPVgOSiRKW/YKwa0U5KqxqEtJL2OuSRSeU5OLjFupmJrDedrpgEAoapWh6kAAb6HcVchCKz19Cz6EnzcZg66xewXgetiA/+2t3ceBjHfCt4As3wMWr9QtWyguBfdkcKqiMt1ZgKdokzB1rf31aTFXOty4rV9Z4kVoPows3XJatNWMk1+tleXhTy2PKabJRUY2xQ2DdTavUAaZGZS1IJe8aW3aE/X3B6hB7R8whOVS8DKhiS85UEC6SmHlnS3AtiCJvXIw5aBk5eMw97zSSPYqObQ4LlDp07qc2/qRiN/Wi31G3dnFJM9GcqIi8xgRBxnyXQVFhwMq9zQ7zhIQ5OCCbVmfRmzCAXFG2fwBZLm2p9UcHR6/D24jYr/PxLuYX3OZyeExFqekE6crmsELsKV6d2HnSK/uIvRasyh3/XDanhNVSQUjyFicJ2ILn+rN8KN1z1sIX/Y14/hTJkfHLZhpeHOR4d5m2zonnTRSUTXZJmoa/+XsQR9pfZbNNmAcCsHdTcl9IZJsURvmRxrstynZk8Tpvmo6TWE50jhApAjse2NCEYmIGMC5h909soaiI3d/CFXD+yNtbv0/YXa+guxP2/J1RR0Ix7Y5ymPunqoU+fJ3dYb9+xD7mR4FdA+D8TeW2gvkv+QiyHRXlwaAYPsNejoRdlu2epx5R8euMPShZHLL6QImyLBPjImgQBGCPRDrALl44mglNpUzYhwm7Wgst5oQ9u/V7Omto2zf4b5fKN9dr7ILnsXadwI5gED7dADnz3c9/UZovsdekQ5jKnvrdJk3KDXtWBjGq1NgD6aToSgEQL5gas+gdxiBI+kt9QKSE5Bcz9omCCgxoP5PHTPdn7ArUNZM6S+gqlbgphc7QdnAvZ0bOTsA++wk7jFbSn29iGzNvYcxdllMTIPYGqp3pMA5LX+cB03PgUfjisUqWyB+w26iv5BbjHZbtSg0n28HkHd+wH2nUL3gJwO7Ao77UTA5Q/maX6E7Sx8w+7gtNHb1QavW7U12XjhYmRUw8smoA3Tgx7X5010srOdTMPOy6N+KZflM0C3xFrBvm94mVw6c5NBqwXWKEfWOw9iLGXLcNsn3qDkkC/T0cijc2nDcRzLoBLP3c7XujQlFu2o+ueyWNBORgFYeAJQfBCu25SDc+lW3oST+IWmnjebQWRV8qkjvPHGZ8Z70P5xfGfxQNLzcuvkU9+2pd+u9Prfv7NJ8QTQNK8tt0/yfpUkTx8GKv7L+C3PSfD5gf+qFPKW0KKSvpfvPX3iW6Xz7wa+Y9Wyg8kZp5t6kx8/6hSt7/VKyMPxhqRCOLt+JS8fm/ir0+nsvhGFNe2n01HJ69fECN7yczl0cvrz8j/c7yopq0SnyWoKrhMfn5wwtzd6eb0vlnCq4nCj95d9X4YsJdUNr24jddxyfYnUelzz3eb2B39rfrYHi6XT+q8vz01iyihDvOUr6P/foJQwaIHaUN8wMPfYL9A/0euwlCPSz7/QKWqC2/NLV6aJqhdwZ+CukBP4QGr8qwZPjTvQZmRbu3LEtqZnUd0xM+FkJXkyZFgdidogDJIBj1YDvKplBAtgQpP/T9vQOC6RgpW94lOrMhqarW/Vu9HSXSAHdfz47AnocIuC56n7B7SYKp/KRIow5uxUVi1iCz+2EWv1vMCMNkwmsW4loLw06HBG28l8YF3GDLlqRjEFizFW5Jwhq7hwaX/a7+ikknBC30aCURxSC7IrsWo1wvTv2enXBDWGEu/C07kDZCk63Ezql61Uji357cWl96TNmIzVUHJOGhF0m3crTVvOw4TimIXb36tP2q8xSx13IExGcpSfZCqmHnrVtraAdhSOw2VMSEa+2qoqiq7rduII3qLrDaURTuBfU5ZD7UQFeEqFdMPL9Hy4sMzcGSB57fe3F+QcVOOEphcdrdpVaGIrdjXfdQHMqThZgX410dDAAWbVBYfrbYQjTZpq+DkYOgBe3QdLd+X/TwMPH8yhdqkhbkySiYeZgkyIhZAUppmBG2cV+ymc83g7j2VnXQgJi4vumT9RHkOpfrb2+GQtgRh/0BO8hqONU8YHdHy7EzrNVH7AZuvONcxzP9zdDEznkisI8d/KQL+xvsWWQ/rDLPKSnZfYQTdpLF+SCwv/uTBQHjGz7PqsAs4bBluA9ODx8R+7W+YcfJEq/XoSh5O8uwis70a2DJWvurKbX9gN3A10RKhiMzbemdg3YaRSe1xDIXbep3Lpj3HnsircUIO+QwcIm9lI8+Yd81M3Zf6kZ45M+2aDq3G8ghZPfYz80N+5l4oGIH+fa9YUcdAUzfl53KtIz5vwB0B92Y+awImTVhbyGbVcSKhFmqXL04Iis0pkFFzoCVmXh+fUKVkwk/QmWgKOR5iT3FxopMdsBmQQUHYnc1NcBncxgedzxP7zgX8jFw3nz3SfXAIgdnpm5+I42Qe0GqbQUfXiN2NJVM5UvRg4ZLYcxG+FLKNLRPmehcegng7vk6VKGBd6lzDpvmrMGkv6GeDU6HyNkHYYDz19HUhQ5veTpi7bNuNbrKaZ9EO89qVol4DWiba5Fehjco99RbRrHqNH+7FmW2l8uxhSUQjktvE48AuUNIAV/19gKSGu1adE1wOMHrIjSYk6wKC6vB7NPu4LNy1evGeSMb2oUWtNGKRwtXMNefDvhww7toLzUvIVyfG5f51/OxQjj3ipsf+qEf+qEf+qHPyF1+vWmcxk9qsmgSiLKwcutHac/Knkw02KcJbP8bOoyvaUjCTfdP1b/VC+t9Pyz2U34tvz+MgyutOJab7LWv8hgWIUrFoqkFrF39shhzKsXa34xV7F/PBzGI3G6VNP3v1bIaSc/R5Xfp7ml5197P2FNYlqVzDe+x62gKjAvACOVRsUNFG7mziSsrXmNvttNVKHP2YA03foJd2CK0rw9V3NFe6AH+SG3ff4kdd+rZlELlHw9hYbW8XNZP/bhV8gn2G03YUQjqP8eOjFT9Rm1226cx4to9GCwPSpW1Q8X8wXkrvSoaPNMaSptVDSwvs9II/YF3UqDLQ1qyp01hwjNWQxXPpOrIaAofwGkxLEa1fDB6px0MreCNv+SHxin4kAvsS6EiqsNSYcXSHQfxsBRTl16ovcXYnnHTLFgYOGOJq/jCY31Q9i4lwa27IMqnHpQKs52Hx6xAxLNj3+4KhVWemx3m1o1vJ8a8i99oY8aGUtjmX1qyZ0Dzfr8F1LjxafHQ99ll2qLM4QeHtQWKcQYvMtEPIT+6QskGohQv3rB9fR57jgk8r6Mstsml5IfYYZGNnbnNWHFk4SlCA3l9NXFUO6BgVR5pwx5Yv3lv2S4TCo8R9SIuO4GEWTPleGqbR+zDmdUly9ZMDc85Gz2mX0ZXnbV6dJgC5IGuIG0L80GIgXKTnAQ3dk5xk5gVKKzmOW6Oo2wnsZtSV3Pxch+qcBu0dgcyE/QLywwa3iDDCv56iT1XmL+mZrYi4nkQm4be93fE3T6MdJ35HeUACbCZmkBgR55vDmypkj1JcZsFJfb6yiqbVAsxcEQM8xDuhq8nbZ80OEB9iU/zSdzg4cEJ+7JnzSrSa0jgOo4t7aAk9kxi5yncUu+wk2i7IxGSxvsT9uM9djyadWS5YEDCXrNtYDu2eDs2HMYAYM+FVQFhH27Y8y2aT6DcndysEyT2APLMivID9u2s6RSHRFSoFWE/Lln6LrCjpQRAXmaHWBeyMXvE3k7YBegJu0+Fs5P3TewrH23zpEmExL6elcQa084BYpc2HB+xewXbtWTh9Ix9t2RlSJPqa+wuyeMqQMi2KP7rZEBTDEyjGx1XVDzrxU5rmBgNOqwEI0ERzIKHohxSVdjmPOOPhtilQB51Bc/r0kiCv0mbC5jldPmO02FeqNfwJ8JmQ+MGwL6EclRq4QEP6+EJMKqPjwOCNXhSzNIIOzfxjEqAPA93sklzRI9uSWGDowl3UZaJxH7TNVuH41COKbM3eC6v2IVLXkI3dcFpdITxSIeVMFbXvmbeFQ1eG6lhynjn88TQtrwPWH3pBPiANwMd1rvC66C8JspwTczu4qnM+9Xpxa9GB2iJnlxLXSmuBRv3UKQHo28cjWi/daP3bQpF9KSEZsGY97p9hBFU8bE3q/0prd5PFTsAw3Z9gK/bw3sY8zparVu2J+2QO166MuxRR1HzML4m6XofWdt96583un8+3G9hTLZRKrsdzv3jveq7B1T16aevnnhd5PxNearbjZSHpC/L+2/ddP+hH/qhHxKkuR9t2/8WZbX1+0TfJiv6Ojc9fdZjqMtnxck92dvjv1apj+QyjWq5caJX/g8eSf22KQgeLmfOY4ZBM46ThOxeHw7gYEr1pAdfqyWWhy9v/ykp3PVwyy3FEwi/TZ19aemo3rvwoMPFDzYHHSwEy3k/NnnAjvtPaCmh1q89pwiK/y72aSnxzZNLX9pmaPctg9g/WF9AUdrM6Y/YMSWeimDXr/zXAPY0htZx6gHElKpeRAUII+nSckMp5Lu544Q+c0kzocdDBSzlu3bjCZhVbdShxdQoYEFWxS5kF7HquKqhWssyxxuqX8z9o9XLHD4Za+Naj1D8ML1Ssr5SD215tmqf6XXO7DWPZUdnZQzY3RxX63E5+XsopqfwlyTQh0FhervUG9v1U+bvx9oOuUcoFl5dLwOljhUWx3NzAPa3tYmCEq75W95EuCHt8i4zLqIQh4+ZzZPMApYzxZax/atf6ltpxswTC1U1PvcCj63gx75hStkvFmzrsKIEoaZM3ZvqCrUdpE062iTvOMebkGixd39B3mxgNKjZVRHD5ohmB67wVnGyWefJevFAExYH55IV21gfC6aFv+qksvmSLQ61pprcpoLdbqHsBnJhcHcMLe4VbL+skkPKEb4ZLq3wOoH0Dt9xFxXYyoZWBJGG9Dpxz6Yasx7lLCwlqYUDD2/E3fyq9bhwfHPntAerzn0azahW2AVtJJSvaFaBFgDZXlxH8uxUhpI7OgwBKSw/VdEgx4Iac06ty6KWHCu0eyZdhKC8hrLMpC60NRbvmKjjHfY9pz1Zp/Em7NDM7FrdsKM68yjNLjRvwIqiAF7fYV+e5Dmt7g570qVViseAlAdDJxDlq37HapvM/1XuV1VKSus3GMFB8YydbBGwcquW9QnlOdFmxa5CUYbjHR9syXRk1QrpXpn5zUbpW/+AfXSw8mgTeI/91yvsKNsaqPd6wl5vJuzxHfaDZPLFo5HXOUqgAh2T2G+bDWMX4Amuj9hJQT1hnx0f2XhIoeXs7H0LOxcqlQfs8I7zLuL1QbYftsQOPFpK5cl7K442AncVIP+vYUhvfGw1matBx5AWAjs8cwT+CDocsw6+74Xvj5RZ0yrKv9RsoNNtOH2c0M6FetKUGbZXNNsgfRq9B1r0GoTYTxHMKrZUgJP3rbpkHpYbkdaGeJ7MZlDnhDxP5i7EO5D3oONXc8bublHpdHI87g2ndRrwQmn52sl5b6TnPXWJz49mxE92en13Uz6UBfczvrbs01WAgakQpoBFyUsD+6sJu4vvrnCibHjXZQuYa2FSG41gdqoDg4AcgmgFnofZXRvh+Uvl/XFbaky59uHA0cxmLWbbhDf1dQOVOtis4ElH5Sq8jwNcAfSXctSr83tqbbhvbzidCTraGUcFzW5PuluoltdAF3e7pua9BL/QFgpTtAXTDTzEqcPMqi00Bf6pi8WCpln4DteaAt8XTDExGSaBh8QszG0TukfVFR1fesobvlwhKTKbYqpM1TBPyJG2UogU+YFbmEqXfWMGjuMWeKz2TawTFtPrX9dwoaRDqfDjvAGom5r8i5VcLBSqORYsLjQNqzXh1DTM0tC+seT6Pn33CKv/2S7KRB2x2fY3qf6dSOP/dB/zIw0rQ3GLt7+U2/8CKUEcfLVm/hPKGu/39s4/9EP/Gqn6v2y7IEhx/grnV9k0t2t/qWJzdk/aBOf0wr3FB/qWG9PghZvNVw9+ndmYTvbC5uaVbK8Pnve718UDKbIp9e6FJiVbP/30kfi8Y/2VYcDzdK++Ot/w4ajFI6VbtGIW5F5fJrn8EXR2nNQTb7Ip0zuDnm9gN+cW+0rN8uJV90rF9qXaLbjT1HyCffvs8PMr0qeVjCHrXt61PWG3AvzFDlC3p9W1xozKRfWBeArlJrOudb3hGb2DosyCgWnDCt2yAupbN2gF9jTLrCrLDMPP3LcK+zALZKMoceAws8JvbTANkDaAfnAzhzlZytzNmMlu94P6QhVbqlCMaQWTMHCasPsBajxyyolycXyW086hn6U2FM+yrFXcDEZ6pNcaiFpG5jstD/15YYfYs0IFGdk9wguW2UfN4Yp7HT13L9gLzb7NE6s6NecuaVh0YGYNmK/iRU3Hr0JPywR2pVvDCr3EUzRqhTunx1SR1f2lGxdh2X2s1KMwZt65aEShnDymHBJmj11K84F2dvUOpPY2UdszyDRJ7E7i3oR95SggZ58c9Yo+dFWQKGruCQN/n+tqc1GZuTfsLeR63HrvDoqZ+1Zx3odUucfOU9flNtouuGyfu+hIA08OBFKuOgLKd/REMPt9PUNnoyn2npRF0uWF6F4T5hT/LBzw7FrmHx23JNsOFSQYaDkQT7KT43pCg9pDz8Gnw43l4iY54nfkeV5BxVwSorv6AbuXOA7IyCAe2SzaOW7NhYBKBI2i8zdgJ+Gdgc7sAc8PON7ux0yG5h7+cgmcsOXkk3S5zC2yAfB6kQRPmIzoHvYB+waw7yLa9kY3qfN43+YgdzlopoKGM2OfL3OxWEMZkbAn+NtkX9j0m2fsyEvpFSqWQ8V0Onc3WRZI7NsE8kCDmP6NNUe4zuYRDWCPLAZWIiE3kd4pDL6mae8D9tmtp3MpFtKCADfy77Eza3W4Yb/IfpfYvdMd9vZs5UFCZ9UB+/Fu9lqg81/APt50uDsfOOMF9kxiF+z5hF3X36dXjscXhZjLb9gVrhc217xH7AYZUzxgR1UhZKRoJekSLghY9Psdz3sqmofMBmmrTPA7VgpSRqSVmvYZ+FY1OD0KTRMjI9L8Fbmk4jnCjDT/hlYr6O8UdW7oXHiQiuZNTxoMFQ/cgFC8S2+Gd1T30iSdnW1C+6+jFhUD9r1zo2Rfsf0KF1t1IQxO8G6ECiRsO010kzVCG7e8Gwo2FE6HPm63wain17Vlbq80G1d8Yy1HJ6xRXSBaP+Z1sT27LR9153xyWH8NPH6S4IeCeheRdSbbwAwkHJecXRjaFe9NduBe4YuuGgL0fevyoOi476x2YniYvCtDju5dRw/mYd5p7i/KfuHz9yAocN7iQVepPEU9TceHcAljqp4GPHYS+r1hDtTSXl9athgA5/Hasu48Ko1oJc00LNwbwv9sl2Z/B08iGqYGt0iehGudWS62ojG9nS0HOw7uKPqbib1osXl7SVnI1RtmAv+709LKtZ9+U1wddahwD1/8+tvbVICroOYBKvZQDFMtwzBNE+tiuZQnFfsGNYdb1jyDYwJSi5hvBkGEuybT3kxyHqP8B8nJP/RDP/RD/4b0yuXk4pvK3D/IEsn8Q8cSD7YOab2s6/ov2J1UkFEQw7vFPL7QEsT8U++nD1S/VJ5X5/Orn5na4YJK/bb9oH16FMIdWIu+LWm599HDGdFNcZE+it79B0W6Q07vI0bWwsZHab6DlZv9LOHrj3pZjT+fVcXtlC9jbfDsqeKPMv7NU8bLOCMolcJC40Xu7twT28fb1gctBPneD7Yy3sTH404oXQbPKpv2MTLMMDwbyBjOb7DbT0PiQ4yVm9D6Os7IEjuLKtySbN/GIr+FjVzlgzCV8Uza+ig+ekEwU1gspazyZc6EvWwEdt2FVZSr6+IUl+5H48Dcc+DoaNJhMxP3kavKsdeJfafiVHshESnAIZHUd6lmRdhdLEdPFQOETN2fuoGEiMzHeml5hk7j4ojpJXdE7ZUcKr6gL9YyIuxOfitQYtd5SzFWtJOLe9KbSL9Sh7fA88rOdM+APRA6VHdjZZDH6cic9bb0i92EPWs99BGD2GvAEPPSy3AQZBs74gOrdqFvsE1r7jNlgDKaQnePh+yuz+KKYYAXlp67JtsIac8+wlj3z0MWntEq2qtrHnv+JDihDchWT9GlxbuWHVjbKU1teFycotN3enSCoeyjvG8me8Be+/VtOrqLM4LqvEP8ZvQNWrw7Ygpdx8Qp1U1Q46mJQ2QJOPPdTXS0eOv61+4+xkpGkSPo5P4UayPuDRMtv8aEPKoVD95D9rrektha9h/iTZA3S2m+gVDuYm3kHm2BoygckehdzY9GOzqSd/LFiZQj/FHv999n7LmItdEEXhCh2bkc5xhn5EATnpy+HF57XuC8jrWxgJQfY23QTDRhX4+QP05onOz6HuKMtEfI+IqTAlo9fDfWBvSABw+p+18YQoefqtujbE3OLlY+876KM2JDzhRjRSoR9VC2CWIHBt/P2CeFwusYK8fDb2KsTKZgwk3DA/Y9MiM5eviTGCvuxRE+LNIL6jB8aP0ZO3P3WxFjZfcKuyUsE06NsII44/OGCdn34s2wXrJcp4IldoWCKBlklJgfb86bTGoDLpzhiJePS5OfixXGQ2/oaYJEZyixsYUjGZzn5VhyyWaMHHY8xNZ5l7G0yF7kY2wdm73D5T5nHjIdK3ExMGPHw7bw1Ak1FAa+DZwH7GbNgzYLMOTNIoC3vMOPfljpV9vdC+Ms3httb/jQybtDQVOAz8O8M43+l2OMUNGY0zRrxbxu/XXDtJhnSsu9RcRLxVqhTRj3y9M1Y8kutNXLr3yotXLNVL61YWw1qVTBVjzEt2bK9651OpkwHdK730i4q3fQjDmMypYHasoLxeEjco0KM7ESniNv16dBadQhO2ZG5wMTi1OKcWLkI0AodKxD4CkeFFXxyY+55Tqu69KrWodLyK+KFky1I7nocBzHUlzSvumVnCD1qELtheOY8FHhKWXKyJHZaPChvxYdLHMrhmmUCJvTjUz25jqq5qCSpDKntQAkh6SQHTwChWpUG1RzOO4b/KZgOfBZYLaYAFkQi4EM1UWkLNLWwTq22CjiUbagikMiVFlEjkBIz/zQD/3QD/030+ez4OeWaV/brKlPZvLq01a0LFX5pij++ul/kezPDTH6T90wds8eBtphNiVcPtkgmEn8mJe+FsuR5h8ZrGkvbTS+TcJ7G9KrWBurLKbtxk8fhzvZg+jdZCydhe7TvVxZkYEAABWASURBVF4I120ni7XWg9Bt/0GsjWc3E/9anBFzVqC8wu5qqEH4Grtxr4LREMp8Jnt93+8oh+OKP/jHMVb8p3Hxz7Dbms00y1Ip/oiOcSkIuyGXYMSYmqkxA403uFrROLXw94U96Xm0CDdoFcxBa4VmQJvshnVcZ61bVukU48TVmI4HwheasV/KQepEKmGnIgk72WborUVFwWjSLJbeuEQ1DKaA3D6rht4iWvtT2VALaVCl4KkySCe1NnA3CjHtbWpwMcRAP+gbtHIoXJAAEXvWpPuUFVlLOjl90zMLwybzIUNpNgjS65uz6xIZlaBPC44e8KDSiSv7OOSkdsy7FBbyx2YIIC38xpcZd2FZHbfRPqnp8S7CcAkW93xUGgL2xabyOuZ29t5ksZeebeecNPVtIsiB5xO+DKbt7TpMD6Lsbbs47Dwhijpj2ucwEdViskl7+4ShS5p0d5tRcJO2Y+hSVBVHNgA7HlDy18jIYqD6t3gTFtdsECrLcPYSQnbzXIxYmMBaqVL1r9wnvcbSY0fgfrRHJwnql4y5IONN4OOblnge/U8A9q6FBNqQM8s20YAjoZP9zc3G62JDxpM7AZLNsBxRtjNpZa46inPm5NtxFeGGPgK7OxgGX61axNq4DiWUANjbC12Vk4LzIc5IGq/g7i3eBMqXMs4IWtc38yiPuenLOCP3MVY+xhlhTr2b4oxYFGsjLMtGs3moM1kUxlj5NNZGIOKMyLIdOcHa8LUcbvEmYLp1L8zfQaIlu1yugmeO7bAQMVZEj2GcEfmac3aHGfscZ8QeBOg5xsr5FmNlnnJoUF0iGZdrjjOivsA+BlOcEdQA8TdFThVKyU1PWD98K8aK+HaLsUJ/ZuzR3u0rVn/Qq0cnbAOKrYOb8BiNx0UViYoTt2AZEILRCQVih1JI6bB4iq1jXun4l9gnIF3hLxuViOwNmhewV7Lff1limGwEz6M3qVFgr050AOVChifoviUggw5FxNap55OEMpCRxO6LWsmyp37XUSmg3l4AjYVSdIr6j/uFBc0iNR4C4lkesADuH3gb18pKcUU7OTyqT+eK8dY4uXgOI4IXVLeVQ+m0iRpeKOj9poAcqOY2r7QYj86cUq/Vrh6MyIDOuEFtclbhxXgosZlcnvrnxLa5a+9RbZahcqEtlCRVjg47ndvaV/uNqmxGqCNVG3PI0C/LpGks2oJ7VDYeTpEvmIH7fjn7WGJdneXQGkcAdm+YiV301lbQy1WeMjuiK9SAR/70XnZz07WY5rS5UFz7NryZquklk7WsVfU2hd5NJ7dqqU+HGFmUO6yqWhM+FqTQWJS2RpZmOtN9XeZtL3zNtHx8bWdwl1lYru2T0/XId+BVG9lOFTksFIY7KWWlUoEMtwsqpWKibKhFpk51juDFlkrb5GwIgl2B+f2tkw7/u2SFv0/zCek06f6Rs7Z/L/on4RSnR3Gazf7MFPf/DMX7Yvi7Bvk/9ENE346z8B9PxkdBOokntxNWz7/W5fyeoiqNIkfk9XAWp+DfmLTUgt+0Bgn/hmXJfbCMaVrdZ08/Sbo5QhfUxMyc7Avs78faMF9rnMyOO06IsOkk9flW/U9ibdj8QRP2h3FGzLs3oD+9TesZsf8YT0YfP0SyvVc4ad/Hvv1kuYH+D9i6kXFGbtX4DPvCeyjyG9h1YdtqY9b1ik7P4gFedTO7z8NusXC1PD4aDBWLDbbPzcPYDbvuiC1KnRhJU5k9jwBVWLEY9Lp2TOxVl92SKsye2IDijKA/AxFjhX6mvSjArgpnaapwmqbKiUajZLRd5Sgz3ulaFUj1eaEQN+heV9vkwVmtDpchXvAg7rgRn7YlLVpjVFeMOYgM8Wpb3rWfchSxiNPrhhkdZ3rDk0bUe/T8FWIPPf/iKh1vu2ZSsvldtg3QOcbII3NbFYk6wGMaa7zskqoJz7py2gcPzgsTD3MQ9hoPWDkrPzxjHAuQOgJyw3r5ZTtneKC9hkZBO6PDAdrSS7Jxwg7XPV7HRfa+hARBP8cEgXZK8dwKnunHGCtOJJgqnPr9PSZxqNU/WElgvCY68dV8iDdBnhF0EVySLc/CUkK6dXWujBQP/RY6KQjo2BmOnDhEnwAgDC/lxjRiv/pxj7vtU5wR8gmCXkFbNh0/cEiKU0j/omD7rnvImPQGEvtyK64xIiYu7479rFFvsDSLh0kBUrSIM8I2ZA5yH2dkR6rWxxgrfBzHdxSXP8YZWUxxRi59USSFcLwg4000+yJJRkPEm3A4SSdY5csGkiYiTMp9jBWQy9u7WBuyZO86j+wzCnU1a9sp1gaKafvghn0nY450KyxZv483wdwjt+73+UX8jA/Ygad2H+LLxDnBdIUvjtcxVqSgdRdnpJe4RIyVRYCGDMJIjn5+EWfkHD7HWKl3sx/ljLM+5Xjo6C7OCL/DziX2raz8Lc4IKijCQpGnFUlLj1Yoiv+AHU9uAfM9YBf1ALGaNU+xdWJsFZXtha8s9a7fPalPE7F1BM9ilVdCU/DQ7zTPY2Zvkucreq9o0KbabarnZQaffHqYYuvQsSB5qmzbi2t5WOIO++JMWsOSx06Ndg1tDBxlWhuXhadMNlzJImRcExg2iwyxsFBLYb1T4zzD3ajnnvY2VajmUVXw0kh54rQhNCbwwVGEKFP4OU0Tnb1jx20cikPNvWDh8tFpEwoRNFtshtx6c/sDqltscXbmyF2nM1RojmyexQM+cSo9fMH+cXntDly4zU557JZ8dDX+7qbJQsSbEeTXFGMuDQJsU2Bky0cCppVxi+Isr/RlgGdRdDydWJO2BJJgA2fLLHZZ67ULX1fqLJbrj8qLVFS/v8Vey4w6q/WW8sRG89ERd+6jBwi3pg0KN7DQHfbQMg2SGlEuksZ+Vte+hcrMrLbibFnhTlcMU2gW60oez7sD0KLY6PiwGWf0sB3kTFpHwrVPiwMlH9DILfP/S0XZH/qhH/qh/0qq/OgfO21uXgW6RKX8dP9R7QCkFAkZzrJF0a3DDxqObOWxL6k93RL4+0/8PxiORYaKv6X2GDnZ5XvHWSQpdxV+EcxjU9m308b3sTaULUYMdNig449bizVod+ys2XrOZHztUsOfBerJL6W2uFkUfyQj5ssoOH/lWYMoE2YWnx3KeEnJvVbgCTvGxdCmxdNDnBEV3aqj0FVTHEMmNjGNgN08I30SZySaF6JTnBFsrk/jjGi0cj79rkPlphYujBQS7j41+tDFwFDJU4MkQ2DXFXGHUgyTfKkaCE4TSgeVMlfF3vvoP8RYkUWSUXktJUx1bo5bhfAKsC+wGPIUuZSJRRJlVpUKxYkwiDdUeU8Rf299cds2tk4HPGcSZjuHRSD8ZLzV19yt+MYwx5XFuvoQgyiS8S7goxBM3o5xj9i7usc9TJ/TQtziIkpsUHhnkDui4gQS8+FXzrOAW1rHi3z561g4HW9iwu422RmjpB7jCx58GDpklbgZhMCg9f7OsU7o/GUdn1sWDl4Hc0iBcV7GQ3MaMQP/YkGdg+0ERtq1jz3Tw+yUMWdXBGiL7fM86W/uEai6mqmbAHZh4TF7jN1QiFgbGNwXv8Y6BR9AsXQJDXeZ5DWDeB7jQ+HWec1EXzl7PqoUwuHakt4Cbjrcgg6AzhIxF+77Hc99JMQg8YmFGwoXVHXyDD1b1sxsmT9SafmKNWvhGJL6HQbIucYMMKZCcZwdyEyxNq54iAT3quOdQq4wt8Vd5OalkIDwoL0vGtpp7uKMwIiqMRYllNV13VbGm5CxNlJ5SABuJVv7XlPp8o1QIhCk38UZYW6yJl+TyPMxxVjptklyJOwOHfvwuykiCsWbuIu1QeYEbtK/irVBbmJslPqxbZ5ibUx6XRj2FGfE2bb38WXSC2uK2o1mtet9nBFfYJ+ms3stLUA9LwX238YZcbdRtsYuJewizsj+NkfbB9xr71gudMgf44ws1yxdR/lL7GHH9GNOsTZexhk5CJOYKb4MHm5E7JDrCnmDe6lDL0Apm99jT+UJDKn4mLBL7xLk0UNlH7HTFIxd+jbzvMHatehWdcLezQHJWwx0htjJhkO9YZfxpID/gbWyR+yipzB4yioTMVak24tH7GwL71mWXQ0RYoi3i+5iMG+rLTlGgkWGuWKmHk/NQRfT+l66PLoWes0HpebRm2dOehLyRNNkGKVdC1yFhrgt7V/gadpnGMNsQSYjOoZwqbR+Z7Bzp6U16wHWiL5gAyOjOjY282Kalna9lnoM9eRdiH2Rs0PB3B3qzfTNyqBAyGvxbnW5reoR7mbsAtWD4r0DRmSF2QEdlNy999Oy8CCV4wU1jhxPQQWQV9gBGukZGUVGYuioqNRZHaCVbFqIl7pWNkrjol+kxsRbouNTLxzwymkgWRB4C/jYXhAomOTNCzwM+p1qeLGA/5Q0CZTGZ2rQ5az1vDTyvAoeTkRTpoPnQ93gP7XulgxuphUmaAsYpVmDk0GV1IswgzsZhvVG6JBt4JHFhRWWWh24nhfZntf6gWdknvdtz+8/9EM/9EM/9J9MVfK9wBB/TE5ziwH3F8hbvwgcm1bzUZWsD55ut+X716p4b/Pl7T+mzmxRwl5cmbL5rTbI+To86d0hHAVXjcXDi9k+pNlNe9A/KHxCF5fnzE6+dAPyt+OMJG8UQMP/Vrbul8FtHtxWIPbjg4EGrpajuWMf44wcUhFhj62+OoMyY5+Cvr2MxnYXve2VR5nnxg26h8Rfc8Dt7oKZNwvAO0+lCsWbeKwAbUwq0y/Jk6Kvx7XrlxZPgL3iiaEOMY6YhrvJ6V1lwaVt1lchjsfnbDjt9WaLsVriesBz72d/2Ehjm5Bn3bVki4K7fIwuNaveG7bcnfsWF8hbS0ku7rib2WCRXAPtcEGvld0bethgXllIO54s9LZBbx+PTB/3sFTnUnvn9B7aStS4Gk8hT9GXnRQgsm7YW4B9OfKUOZtNzv0c1uzN5dS7Wy42vd942Bz3agIQyrt4EwfmC78UQuTySOPALh1Z9RPtOxUECXKBgCLJCZKvjwqTZwhox5n7IJbkhkO6Row3gf3+BlJn9g7Si3934F5wL6oBOmECX9eTKRdKtaWMtYGCZyr7nSRSfGrXMusMLS9d6pYcJUgywO9YsdLJxAKmAEcnp4oj9bvgkqoFqc4Fsecx1sZhiYK2xhSXKnUXb2KOtXGLN6EumHOS8SbmWBsmhaUUUYDu44x452487gC7Om+GI9UbqAeIarHAzg/jKCJgY8NikNqPsTaCtWyxVcvKHeQ5eTkCCbJm25o8L6ME+3msDVV4m/gYZ+S0xglH7QbnOzFW6i46vIgz4r+KsTKK5z/GGVH4om45eREF7Is7ozhocGzjj9iLuxgrx8dhDSI2/16MFQwv84S9p6fXNfs6xkpG/jrwcBRaEm3yx35vwrt+R9UCYi8vErvy0O+s8xK2X5ZM9vtN0dwtyYcxHtdx77CTL1syzmhZOHu2IsfS7Y6tu8+wL++wY3gZWyefLDfs9ZpcWl0DmPIiFVUd5D0DTWUmeyecYk7wWx+y5sSsa6PS10C+oLhLvk7IjQ1rjjBHHR1WHsiCSTEGKFajfs+ngzro4CIjBRBi93iqVjTerRPTsKop1/UEHqi40YrGQ9+mnoFucW3eYJ4Mpy9Iu0khVcXSmJjMPzN54gmDEmN3qrxq6S2CgYxOVI2ATwGl0jBMWZlUdp+kfu96TbPwwyatw9CKwpCqFIeh7Yeh24ZNpIT90tm0eRg6bhiKlytvysZgetmUFm40HbK8tqsQz7PZxbpU9Ab4oA4b232fFiI4SWK7GnALYznLo3LsuNtdyBLu6KUN+qRNxJvGPSRWki0gExeWQ2sZ1L5JQgrClY7A3VkYRk4Yxm4TeipUuXHzsEEziwO9M93C81DLmW4Sc2z/XqSRpx23zyj8jbM5MgZxXrtr+zcl/k2Pp/7vjvmSRx33b0oB/8Ok1nz4SzxU8SEe/sy1/v9fUt8046+dGLB+nOb+0P84OV7x+0TfoTr5GwcOrWYjpVLLe6lU+b5jzkfSg/7Z4Ujw+1gb8Xd0+foLLx3Bi8Aa9Ve2IMqFmZPLifxVrA0t4KfXhyY+oXY6aRK9cAvxjTgjtw2srw5VvsC+f3Eab//VyRV/vF3/nTgj07p8dq94fxT4G9hnUl603Ux/I5yYd3c44RPsp39oDTth7x5jLoDUUW4q9Pp/xAVlOMIS8biMtzuxGPExJojnHTLrzMVe5xKDFwI3xNtqWJ1gHGlJMwrs0Xq0/W1iGsU6XaK/AwduyaPIDQiCOQpKdtLI0ed4w0aFh5YsPQYga606wSpREm5xgTc0h4jVUMz7VnnEniYYv9ENmx7d5TS9rjTvYsfYHI+tczxULNjW7hgydxxyjnFGjM3BLfh6nNehiB3WvNClWckWJakSQKA5rE0WSlsdEFxSYMbi5kUAD3Jgi/w6KOTUEQUT2e94XAM9tVYtBVo1drivSXc4hRV598kBjIwbDPIPciWGTW2SW8yFCv2N/KJoeipIwGdoqQmz/GuvSHSDPAtVuZIHRYPHwm8d6jroNERI+9cgvTjZAvpdRxli/djvBi/DkDspyZm8CxuMsYL+THqRZB2D+IRzxlOMFYo3EYjjFvPBAYuhG1SUV84tG96bZiuMuISHYyg72DXNWnC0y9TyRZwRVLsAz+s8hIqlFG/iQ5yRZN007wd2RhkhPjfhkd/F2jjUZLOPczTF2sB2NkRk0s/ijEQXbk1BWj7GGXH3gO0hzshdjJXhPsYKiPLN2jdqgX19U5sbPSqvAPudOtk51MPnMVamir2IsbITfxQMxJkIWfuGHZ5rgg01/12ckQN/gd0RqhOoe7Cf7Cs+YHfJMmd250zuMnOJvRZ2LRN2kLbddhXoIlkyT6XmgqLLAvZwPk5JgXhkjJXyDvu1pn63pZrhHjvVPXWO1Ika2nFMcXpu2AGEp3KyXbjDzrbdR+wwPs97qILR6DiKOhi7bkS1CaRyFUa0Z6ODDpsvxFR0HGBAlRrDIK9QKRNGRMRzORvhJMVJjwnjPeVLpght3JI0xicMZVJLh09o4TaucdcFJoaNQRMFkvAEZLP3ncIym4rpJsUpvqN2Ch6f0mItxOBKFipY6/sYKzHIlh19DW48D3Ma+luJLb0Vk42b9AFbFJdjxbIxKKC3vN02Z3k/uk43UhvlY+emfYBBLEcZR8U6HbMwsOs+MaNxjFj1vnHWsZRRW3iK4lzVY+KwaLsX7k3NQ1BUkDGs/9LtLhGyX7gNnf3AlP5Ux2UadaN8+w7nJoLSlfC8hnkeiml7iiKqe2PfJYce7UH3DVM3Hioo3PWu0xfh2ExSsobeirDF027M3G6Ehgn7msXHmmXnYLIo+++l/wc1r9tP3wk7E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6394" name="AutoShape 10" descr="data:image/jpeg;base64,/9j/4AAQSkZJRgABAQAAAQABAAD/2wCEAAkGBxMTEhUTExQWFRUWGSAbGBcYGSEgHxwgIx4fIh0fHx8bISkgIiAmICAfIjEhJSkrLi4yGh8zODMuNygtLisBCgoKDg0OGxAQGi0lHyUrNTItLy0tLS0tLy0rNzIvNzUtLS0tLS0tLS0vNy8vLy0tLS0tLy0tLS0tLS0tLzUtL//AABEIAMQA6wMBIgACEQEDEQH/xAAbAAACAwEBAQAAAAAAAAAAAAAABQIDBAYBB//EADoQAAICAQIFAwMCBAUDBAMAAAECAxESACEEBRMiMQZBUSMyYUJxFFKBkRUWM6HBJGJyQ7Hw8UTR4f/EABYBAQEBAAAAAAAAAAAAAAAAAAABAv/EACMRAQABAwMFAAMAAAAAAAAAAAABEUHwITFhUYGRweFxodH/2gAMAwEAAhEDEQA/APsvGceI3RWU4sGOdilxFm7N+L8A+Dpe/qVRGsnRlxKM52W0xYKVYZXlZraxsd9tb+Z8B1en3Y4OG8XY3tf6g1pdx3p9nj4lFlUfxB2yjyVB+oYhlys5HyPP40jMzYMzzSDEv1o8A2JbNaDeMburv21Y3GRhxGZEDm6TIZGvNDya/wCdIOM9Lu7s4lQW149N8d4wjA4SqSCFFbitwcr2lH6bZCzIYb66zKFhrwuJUnqbkjw+1Wdj40HQyyhav3ND99Vw8ZG7FFkRmX7lDAkfFgbjS3juUySjhyzxdSI2zNFllalWC064g3+b21TyT08eHMBzjIiiaMhIsMsmVgR3nGq3G937aXF0fqfhiwAkXG3BfIBVKGiGJOx3FD3sHTMcXHmEzTMrkFyGRX5rzX50lHp5+orGWNkQy4qYSWHV893Urb/x3Br86jyX000LqzSrIFC2MHHcECWv1SoBA8FSdzvpBJzJzCFWZGljDKuTKXAIX+Yi7A/OpQ8XG6hldGVt1IYEGvNEedKZORyEOolXEv1EuK2V8g+7Z0y2PFA1te2svGelS9t1IhI4kErGCwwcKCAudisQRbMLJ231LLc/k4+JfukQduW7Adv83nx+dRj5jC2AWWMmQEpTg5geSu+9fjSWD00w6pLwlpFjAYQEEGMUGJEuR/oQR86nw/ptlmWVpg+y5hlbcqWIK4yAD7v1B/HnzrV2bHMnHRK/TaRA9ZYFgGr3NXdfn8awxeoImhSZbaORwqspBG5oMSDQHze41XxHJGaRmEihGdZcTHbCRQACGDDt2FrV+e4XtB+RyHhYIDLGTEyFmaElWCEGsOptdD9R1IU2h4yN1DJIjK1lWVgQa80R5rUZeYQrQaWNbGQtwLAFk7nxW96Q8Z6VZ86kiBYygloMuyWiVP1BZDWQfG/2++vI/S0gfPqQbvEzf9ObbpAgb9XyfIJuq99CT/8AxCG0HVjuT/TGQ7//AB37v6akvGRl+mJELgWUDDKvF15q9c0fSkvZXEIBGyso6LfpkZxdSgG7o3fgkVZGtnLPTphMRDRfTklchIcbEnsPqGiDXdvYFV76BtNzOFCwaWNSlZAuoK34uztftej/ABKGwOrHZbADMbv/ACjf7vx50qh9NgNLk4ZZM8dmyTM2aJcrsdxSA7DfbRxXp1neJzKCVXGQMrU/cGJAWRaNg+ch4220JMuK5tBGHLSoDGhdlyGQUeTV37Vr3huawSFVSaNmZclUOCSvyADdfnSSL0oQgTOJRc14Q49soIIH1DTA13bggVQ860DlHEKS6zJlj4EZAL4hQ7ZSMKHmgAdqs6QGvH8ekKl5DiqqzE/hRZ/21bwvEJIiujBlYWGBsH+o0q5tyRppFbNFHSeJj07chxWz5AAA71iffTTg42VFV2DMAAWC4gn5AJNftZ0F2jRo0Bo0aNAaNGjQc36n4+SGaEpIq3HLSyE4swwxUKCLc2QN738HxrMfVUgeUMsaBNmVmGUe4GbgPkUo5fauwG5ux0nF8dHH97V2s1USaWsjQ+LH99WwSh1Vx4YAj9iLGkDmJfUcisqiTh5DiGXEH/qLYgiLvNFABf3/AHD7RucM3rOSnKPwhISZwocvXRYCrBGWYJ3oY4/q9u50aDkh6pdmmxMAVLrJ1sUQA5+oMlYGxYQeO43tr4n1AycLFNlCTJIqZOTGhyasgDkfzV7/ADptHzOMoXBOKlgSVIrH7r22qj51pjlDePgHwfB8b6Dkm9VSh1iJgzDsrNkFVirKMAGktXKsGrvO42N3qU/qlwhcPBuwUofugNkfVykUG6r9G59/frWNb6xrzWIpHICcZGCocTuSaHtt/XQIj6jkyotAD08sA1/ovIuH7Uv5WiP1ax8w9ZGKFXzhY97XjiHVCuQW5SLGX3Kz+Pt8122jQczHz6VzM6Pw/SglCvRMjYdpLEhlC7Enwax99T53xci8PFnLHE8sqKSVKghm+2uoGuvNN86bPKsrNEHYGPEuAPIN0LI8GvbW3QcdxPqx0R3vh2CqSVZihhIYKFlPdZa7Gy/afPkNua80eJIspIYy93M4PSFCwPuH3e1t8+dM+L4xI8cyRkwQUCd2NDx4/c6uLgED5/H/AMrSxdyI9VykkkcPGI+j1EZyWAkIDXeOGN3ZB8e17MfT3O5OIMtiPt8IGGSmyMXAZiPH3FV9+3bTd+MQSLESc2BYCj4Hnfx7j++vOK4tVKISQ0hIShe4F/FDbffQcrH6tlMXVqBgV7xG1jh2zC/UYsARuTv0/tPtuLv8zS2guDIqpCXZnyYg9Iq5AxABI7/uo0Nz0XK+C6MSxZM+IrJqs/viAP8AbWvQcg3qGR1lDNAmHVV1jcl4sMsZGY0ADQFFR5G58au5F6gaSVIQYyoRfLDNvpq3UXvtlJNfZ7E5e2nvK+B6KFc2e2Zrar7jZHaAKsnWzSCXJNzyVJJUaeBfrMA0qmowFBVW+oPv/SdvB8+Nb+O5ywhhZinDmYbvLeMZxuvK7nwLI/40+0aWLuI5f6nqNFEsJYcOr5PKCbLhWLKSvjfywvxa62p6kfOMZRNkuQVUOcm7bqvUyQUuxp1O+4103ETqilnNKK3/AHND/c6s0HFS+oi6oWmiC9WA5xtiAWkpoXyY2wA33BIO6j328Vz2eOORm6RMTYSUhAUs4CuS0lYhCGIJHkdwB2ex8xjKyNlSxEhyQRRABPkeAD51LhuOR2dFJJSstiPuFjz52+NBDlHFNLCjtgSw8oQVP5BBI3+LNfJ1s0aNAaNGjQIvUPJmmeOREiZkSRPqbVmFplYKxsV4r9R3+VT+k5ACEWEKyRdRMzUjJmDkTGbBDA5EE9g2Ps85xzWSF41WJXWQMAepiS4FqgGJHdvvYqjtqmLnTv02WMdOVwI3D+RgW7wV7d9qXLx5Gopf6hgRI+CiYRluoFWKSYhX7GtSSpLjx5Q+2wvXjelGBUDpFaAVjYbhyHZj0djsbC1afYPI2GbhvUPFLGs7okg/heqyCSl+7cg9O8iBstV53089R8+/hlBCCTYuwyxIQEAtsp+feh+daj2k9C+bkE8hIcRBW64P1GbaW6OBQAkfuP31XF6dmF1Hw4UiMGLNij4BwVI6YCqc8tgd18G9MZOfOJCvQ+mspjL5932ZAhADY9t2B3Gx1if1HMwTCKMM/SdPq2rJIxABIj7W28AMPgmtSP4TyDyCYcRFMiQKIqxAYjFcSGjFR+LNg2BtWI861Hk8h4SOFhGXRgxXJsGAa6LY3RG32n9jrJF6hlhRjMmaAzfUDDI9MnbAKABW137bjW6DnUxeJDw2LOWu5O0KpWyCVDHZrAKjx50CziPTEuUJQQ1EVZBZXA9Qs6rSHtKkKKK1W4PgSX0vJWS9OOUmYGUO7MFkBx7ioY4mu2wNrBvTjnfOujEHjVZSwJVc6BAFkghW2r3qt9ZG9RuWGEFpcNsZADUpoFVCm6vcEr76cZqZ4Yh6ckxlHQ4ZQ5QiNXONrYJNwkG7vdT/AM6Z8XyLOPhx9PqQEFXwHaCMXwH6djtXggfGquF5rJJxMVUsLrLQyBLFCq2wx7aJ8Bj+aOoR86n6kkYjiZjKyxXKV2VQSG+maO+1XdnxWghL6bIjxVImbNLJJUmJGtELBWY0Nt/k/tqg+m5h2RdKJB1ghV27RJutRhAoo7bMNiaOmHG+oceGjnSPJpFzEbNjsFybdVbwPeq3868fn72MYQVZMkJchnOGWIGGH43cH8aDG/pvPBW4bhUjCyBo0YlSzgAHHpKD9o8/P431zcokePhY5EicRV1QztRpcduzuu7pqG1e+of5lYA5xCwkjHF9h0wCV71Rr3HkAD5OvX9QS54rw4P+mLMtbyKSKAU9orcmj8A+NPnw+lp9McRcFCD6BXDva1CyEkD6ZNMlLsRXju1r4j0oMJFjWJN/pgLj2Fw8iMQppXNg0Dt7Hcau5f6keV0QcOdwplIe8MiwBHb3C1Nk4/sfGr+K58V4hYRHmpOBcNuHwLhaK4+B/Ne/it9BCTkz/wAPFEqx9jW0LsWjcb9hbDwLsdlChtrKPTjdTIJCoBVlZWIdAFAMKkL/AKZIO4IrI9t76IvVEpxP8MAG6R/1dwsrlAawrIEXjdV+q9tWS+p2Vc+gGVlZo8ZASQrBTmCoCm2Hgt76BcfScojCokIdoenKeq4yIcMCWCZNtY38XW+reJ9KMSwVIuk0hfpZlVtkVSdozTKy2CBvmT2nc7Z/UUqK98PciSmPFXZgajDg2sZayDVY1fvW+tXMeOmvhwihDKxDh2AZRgTtSuCwq68Gqv30zzqZ6L+J9NM6yq8cEjNusz2XYZBgjgoe3bG8jt+nVaemZAZSBGGY2CHNMuYbpOoQdlDDKzt+nyNHB+pZUiTqxZM0alGD7uzOE7gEpBbA7ZbHxe2m3E83kSGOQwHN3VDHmBiWbEEsR43vxf40GTg+RN/D8TAyQxrNlisZLKuSBaoquwIvbz+NYh6YkJy6XDqytC0WLml6ZGQH0xjkLFge9HWuT1LIAw6KZxh2kHWoYoaYxth3n8EKLFEjUh6kYF1aFQysVUdQ+6Bo8uy1Lk4gANvfnxpX1+jPJenpWQLRWNyZEZ2MrjqhWJOaiOrINUS1/O1a3cg5C8EivhEv02R8GJP35J5QZADto1j4G2pt6ikBlH8OSIVPUKv4cIHKjJQCtEANYP8A21vq2PnUucSvAqK+Nt1CaLE0BUdE0AaYr52utIzuTnY80aNGgiyA1YBrcfjWOWLh2NMkZMPdbKKQ+bBIoHa9t/B1i9QcHNIwwyK4MO2QoVc1i5oiwN9t6+DqnheUP0uLRgQ02QDFtmtMboE472a/OpZbtvDcJwbPII44GcD6mKqTT2e6h+rc0fOtM/LIHCh4Y2CCkDIpCjxS2NhQ9vjXNx8pnBLhJEKiDEdbzge8Hu3sEgZbftphyTgOITq9R5C7AgMzKUu2xZVG42IsH8efOrOiQZpyqAXUMQshjSL5X7T48j2Ptrx+A4dEcGOJUY5OCqhWPy21E/k65r/CuL/h8LmLt95Mq2GwItCKpS25vf4XVk3KOIlSXqh8jHGFBlpSy/6mynaz7n/bQPOD4ThGsRRwERuQQqrSvVN4GzUaPv7aG5dwsQH04YqDBSFVStglsTQraya0oi5fMjmXCVamDY9W7jwxNqGIY2L3s+K1u5hw0ko4aUxHKNs2jWSiLUige0GiR5/Og2x8Nw80UdJHJEKMfaGUVsCt7fsRr1eT8OAQIIgGADDpruB4B23A+NczDybikjRY+opMWMg6oO4kU9tkgEpkAQPcXptPwMv8KqKZiwN7uuXk7MVZQR+AwNe+nIZLyyEP1BDGJCbLhFyuqu6u6217xHLYXyzijfKi2SA5V9t2N69r8a5z/D+JUu8kkgAjOJjcYKOn4Ie3sNZB39t9R4PgeIaFWXqgSJEGUy25oEs6ktQJsCrHgkjwCHUcVwUcgAkjRwDYDKCAfkWNj+dUf4dwyn/ShUuuH2KCy19vjcV+nSDg+X8YAC+ZdOHKrc3aZN6JxNmxW5H9tVwcm4kgBszhMWjLSWVVo8bOLfpffGzsffxpnodK3KoCqoYYiiG1UotKfkCqH9NQXknDAgjh4QQQQRGuxHg+PI9tLeVcHxEfDygl2mK7CSQEZ40SpTcKTvvX9NYuC5ZxXaj9bp9Yt/rC+mUAo017PZoE7e51bljziOE4WGpXjhTAkhyqjEk70a2JJ9tyTq6flcDsXeGJmOxZkUnbxuReuZ4jlXFNF02V5KQKlzVRV2JLb92S41d/bvXnTXnPBTyTRMrSLGBusbKCrZA22WzLVggfnY3qDcvJeGAIHDwgEUQI13HwdvH41NuVQHO4Yj1CC9ovcR4Lbb1+dczJw/El3it1lMLNfV2ciRaK79gxNeB5/F6u47g+MkSVQsi5yMykSjJQUAQAg0AGG/mvYHUtUvRt5nymGd8Y/wCHzjI6ivCsgNqQuQBU2Bdb7C9t9b4uWwrFHw7hHVQAokANkD2B2uvjxrJynh5g8rSIQWijF5DdlDZeLrc+dLuH5PP9NmVmMclgNKwasCMmIdlPducasfp9jQ9flvDKADFCFrBQUUCmO6jb3Pt76zcz5Ss0KwxGFI1kUlTGHQhGspiGUCyKPn9tJIOT8UQ3VV2HUikCmXexYkCkNsPBAJ3r2Or25fxTLREn/qBT1qKsWuNyVPcoFCt6xOxvQdG/LoSEUxRkRkFAUFIR4KitiPxqeMbMwpSwILeCQRut/wDuNc/w/LuIEokYykrPe8uxjKYntvGg3dRF/GveM5VL15ZFVmV2RmCylSyhcSo3FEGm9rG16B1PyyB2LvDGzEYlmRSSvwSRdfjUk5dCGVxFGHVcVYILVfgGrA3Ow+dQ5RA6RKshJYX5NkCzQJ9yBQv8a2aA0aNGgw8fzWOFgr5bqzghSRS1fj33FDyb1j4znuLR4IWRpMGbe90LLgACGv3Nivz7MuJ4NJChYWY2yX8GiP8AnWZeTRgRKuSiE5IAx8+N/kUSK/Ogqi9QRNjRNMme4YN9wUCiKsk1V3Y8azcT6kEchEkbLEIjIWxYsKajktUqjzdm79q1d/lqH5kOxA7ztbZ7fBDUQfatWSclikzyd3yjMTd/6T5G3g7+fOkWEedc5aFlRYsy0cjglqAwx2JCnY5efave9UxeqYBHlK3TYKhIYY3mCVxzrY4t/bW3mHLI5FBkZhgrLllRxYANZ/ND+2qm5BFYNyBlVVDBzYwyxP70zC/cE3oJSc1scO0WLxztWVnYFSwIAG/ivIr86qi9SQNkFLMVdY2AWyGb7b+LO2/j31s4nlyv08i56Zsdx3NVv87E/wB9YuH9NQIrIMyrIiEFzsqXhXxV+RoLH5/CFLW2IF5Vt92NWfBLeL860ycxVUDFXGRxC4nIn4r+hOgctQBwtr1CCSprwANvgbePG5+dUpyiARrAgxEZDKENFTvRFeL3/HnQZ4+aLxEvRCZRmPJ80sHuZcSD4IKm7B1Pguc8PaxxhlXuC1GwXs+5VFeR8AftrRwfKY436i5WVxNtYIstdfNkm/zrPL6dhZOm2ZW3Jtzv1AQ4/Y340sKV9TxMIzEGkVpGjYrviVXI7Ld7V4+f6a0N6hgCl8mxCCT7G+0mgfHufbXsHIolOQMhbqCSy5+4Lj/YrsR41T/liGiLlorhWZ2UHIAfsdMzuLYPUPDvKIA9Sn9B2YGroqdwa38a9n59AkjxMxDohcij9oqzQ39/jf21oh5cqyNIpYFt2GXaTQFkfNAf21jl9OQszNcgyz2DkDvFPt+f/rSROH1BC1gZ2MSFKEFs7K4g+bxP9jrzl/OMoOtKuBzK4rZN5lVAsAkk17DzqTchiJBt8gqKCHNjC8T+/cRfuDvqacmjERi7ypbOyxyDXlYPkHLfVGEcwjfiYsIh1CHDSNH3KEq0vYi8gb3H4N62Lz2EydMZ3mY7wbHMLljZFeNTg5PGkiyAvkA25bzlWRPydh/Yar/waIlu5yTJ1D3nZsa/oCp8fFagzP6niIPSDSFZVjdR5XL3rf8AtsfY1rSOfwVlk1Yu32N4Q0x8ex9vOqoPTcKeDJ4QDvO3TvCvirI/N76lJ6diJJuQWHFBzQEn3gD8n+2k7F0V9T8OXSPPGSSsUbtO949po91bba08HzMM3TIPUUDqYi1VioaifbztevYeUorh1LghVU9xpgt45D3Is76k3K4zMJyCXWwpO+Nijj8XXjxqhdNzKYo0yycPFEGIUSg21Ejd81CZEUBi1ed7oazz6EE5MQvd30cDiLYBveqP9jrziORROHW3VZLzRWIVr+7b2v3qtevyGE5AglWy7CxxBYUxA9ibPj5OoDlXM2llmUpgsZULd5GxdkECv2F/v7BnrDwHLFiZ3DOzPWRdiboUPP41rjmViwDAlTTAG6NXR+DRB/roJ6NGjQIufDijNEIWwjoliI8+7JaBGa0Ct77jz+NLZ+H4uRGBMx6nXjKsFAxKnpHbx7b/AJN/jouP5tBCQssiqxBIUneh5NDeh7nwNQHO4MWcSAhTRoE71fgC6x3vxW/jUmKxRYmk1c2eCmbYpNiv8ORYUN2M2YBG5xsEX/TUouH4pSqQgwxdSRj9LLcyAiwHWlKk77+9jXQvz3hg+HWTLt2BusvsuvGXtfmxrPF6hj6bvJUZTK1ZhsAxUWftGRBoXvRq6OtV1qzTQr9WcraR5WEbyB4AqgAEZK5O4b33BB/B15xq8bbJG8gTOxI0YdgDGuNBXSwHyv422rT9edcOZOkJVL5YUDdNV4kjYNVmjvsfjVfB85SWcxILATPP2Nmhj8jY93j4v2nGdV5zoTkcW0hBbiKMjCwqABOnsR8fU99zphwPHzNwrfTczRxgEHFcpMLIB3AN7XVfvrSvPuGIYrKrBTRK23z/ACg7CjZ9qN6sl5xApIaRRQJJOyivPd9u3xehcq5U/F9DiA1mUE9FnXEEFBjsWY7NY3Ol38PxCvM0KSp1GiLO6AsQFYNsrKSQa9/F1eulfnMA8SKTki1kLt/tG/uRvXnUF59wxDFZVYKaJW2+b+0HYUbPgUb0Clv4zB95DMqfSYKBG/Z+pbJDZXsT8b6hFFxZwQyzUVkJZYwlGh0wcmdvN738a6GHj42corWw/BrbzTVRr4B0qHquHJQQyqeoCzCt4zRAHk/NjYC78VpJCvkMEoeWSUSK8kUZJoVkEptv5g17eN9Y4k4+oLkkGQykLRhiHyXtIV0AUrdfd5P410f+KRZKudlha0CQdsqsCrx3rzWsieoYjBFPjJjKyqBgcgW+R/8Aq/xerdLE/FTcUgYlpVHVjAYAWwaSiqowIWlIGQYg/A8askj47OMLIyxEkgmPNx3LSvTrQxvff87jWyPmnDcSuMvayMxwLHYxt5tdrGxq9rGt551B7uRSliCjWAv3WKsVtsd9x86kLJJxHDTSIpkE+ayozqCMdm+6P+m//wDdX834WYcS0sYkNxItqR4EhLjf9WLdv5064jmMaY5MRkLHafG25odo3G5rWHl/qGKTIMRGyl7VjdBDTEkduwokXtY0z0MnGcJNJwcqNmxL2gNZlAymj7Xsa/prFwvCzxs7QrImU5OBVQrBo6zYDc94BJ87a6CPnXDk11VBsjFu1thkbVqIpd7I8agvO4y9bdPpdQS2MSC1AD3P/wBVd6ZngL+WDjP4aUsxaYi0DR4YtjuBbsDv4Ow1mnl4hSnfOI3lACkKZCOmSw8bDIfv5/GnfLObLKsr1gsTlSWNbBQSxv7Rv4PxrEOZQTSMXVv+nZSjd1lmBOyDfx8jcE7V5BdxI4xQa6rP0qVwiEgmTxZG5wq/axq5l4pZKqRwJiULqpGJhFWfIqS/FGifbTjiedRKCVOZClgF96XKsvtBreiR7a9h5vEcMmCsyhqN0O3IjKqsDetjW9aBF/1lLRnAJjD2ELA2erj7Y41/xqdcWCq/VbGRl3pbUyDFi4BBxT9JXu+R7uYeecO4BWVWBNArZHt7gUBuO47bjfWbnHqJIGkUozNHGsh9lpmK7sdhVWfx4vxoK+a/xPWPTzApOmVrC8j1Ope/21/xvrR6ZgZIaYOCXc0/ndiR/St/6nVy86gKlg9gMVNA2CACbFWAAQb8UQdbwdB7o0aNAq5zyUcQd5XQdN46UL4cAMe5TvQ21l4z0ukgYNK5DEFlIQgkJhZBSjsAd/BFitaObcVIJUQFo0ZSeosZfuBACtscRRJv3+RW6WTnfF5ThUYAIzR5RMSCr0VoKBZXcDJ7q/8At1KVzoVz8mkXpsBSvWkNrEASE26RtT9u5+b21D/KyhJUE0o6xYyEBO4sbusKseLrx5uhWbiOcTkSFepSykDGFgxTAFcQ6lScrBJoGvI8aiOZcYWlsBMbABVyfIphURAsX+p/I22OrXUoaf4EN8pZGuUS7hPIXEjZfBH9fgjXvLeSdF1YSyMFjEaq2NBQbHhQbHze/vqmTiZ/4ZZV6gYMCylFzZMqIxFi63FV40u5yeIfh5xJkMVxCojHJi1gjDuICkA0aO/ijpcbuI9LRuqh2LlHd1LpG337sMWTGr96vbzqriOT4zRqvUaJurkAFxjzWjuADuf3q9UvzHiFkCHKSpdvouMlMVr3L2qM7Uk37XRF6qklklPDMZJQ5kFgwOOnaNkKrGrIAZ7r5OpSq1MU9NV/+RKf9Peo/wD0za/o/vo4j0tG6qHYuUd3UukbfebYUyFav3q9vOqn5jN/Cwu2WfVVZPpPZAemIVaK7C7oj99LZub8Zi5VmLYTMAOGcC0YdMDKz3izRJJratXdKUdJwfKVjlaQM24+0UF9tyFABOwFmzWqI+QgOGEslDqUtLX1Dbb43sdxvpdHzTiWkkCMHKSUsYiZVKYK3c7E01n5H7b7U8Fxc0n8O86tfWFBVk7bjNh/poKDEUSDX8x03Nm7h/SiK8UnVkZoccSQl0q443hYUjcqtCyTrcvJgIUhEj1GQUbtsYm1HiiPbcaRc8WTryd0tdWBowEZkABGR7BvRBsE14JHjU25pxgdYwLAdwZGRhlTgAELEw3Q3YKgn32I0Nm+f0ujx9N5ZGW5CbCb9TyNl9juP971ZDydE6cSg0rFyyoiKfkEIoG+3t7aSS834zFyrMWCSsAOGcC0YCMDKz3izVkmtq0z57NMJIpITIfpSUgU4s1KVDCrHvV14qxenJwZcx5UJXRi7KU/loHyDWVZAGtwCAffWN/TSsgR5ZGAMh/SCep5Gy7UdwRvqoSzycPxQDO3YejJhg5JTxVDcN4NDz+L0q4WeZJJJEaUj/p8s4XtxdP5G1Ak0o2Nk6cZqZ4PzyPcN1pOpkG6lJZpSoFY41RPt76oT0woCjrSnBFRfssYuHVtl8ggfg1uNecg47iZOqZlC0NkprU2dt41BHjwW/ffSxubcZguIbdqaR0IAOIPaFiZihP8yKdiL305OD2Lkg6c8byPIJyS14gi1CmsQPYDWTifSySEmWV5CSrd6xkAqCo7SmJsE+R+dtUcPzLiWmdcg3TlxKLEQuGCsTmT9wJ2Fj9t9sXDc84tgwIZbeLFjA7EI9h9gqgFa98gt7lvOnwPI+QhRIqSuiSCmUBKBKhSyjHbYDYbfjWcell6kcvWkzjrEkISKTCgSlhSLOIoWSdLuO5jxTPNCBJRilVWCEEOq9pBC0Mt6OZv4XU4OZTAlblK1EDJ0HyCkNkaIIZssQSF2B3G16cjePSsVwsxLtCuAZ0jYkA2LtKBHytHfWnmvJBMzN1HjLIEbHHcKxYfcp3sn++kvEcz42nokFITIoHDtbkMaBO4tlAOAGQy11kEwcWL/qCP9iAdAk4z0rFI5kdizF8+5I2AJRVOzIfIRT8ittPlWgB8a90aA0aNGgNGjRoDRo0aA0aNGgNGjRoDRo0aDLwfArG0jKWJkbJrN70Bt8bAbfjWrRo0Bo0aNAaNGjQGjRo0Bo0aNBl4LgVjMhUsTI2bWb3oDb42A2/GtWjRoDRo0aA0aNGgNGjRoDRo0aBTzudo3hcMQCxTG+1mYHC9r+4Af10pi5m8QJd3lfh/pONgJHdwI2aht27mv5xt411Txg1YBo2LHg/P76g/DIwYFFIf7gQKbat/nbbfQJ+YcdN0I5AhjkMqBo7BsFwCMmHgj3oHVD+pJACOinUQSM6mahjGwDFGMfcTYNEKPkjTluWQFFjMMZRd1QouI/YVQ0PyuAmzDGTnnui/f/N4+7/u86BRDzaTJ1XveSXGIOQgUdJXokK24s/pO+oxczn/AIPhpVKvJI0YJdsQcjvuqt+2w04k5VA2QaGIhyGe0U5EeC225HydWfwEWBj6adM+UxGPm/FV530HOReoZYUYzJmgM31AwyPTJ2wCgAVtd+241rfn0yhS/DhLJzLSHEC1AIIjJOVmsgo286aR8qgUALDEACSAEUUSKJG3kjYnVUnL+FiVWMMKLEbUiNewkjdaGxJrxoSp5Nzh58j0SiVcbFvu3IIIrtII9svP9NLOXeo5zEheBXPQ6zskgojf7QVG+24NAfJ10cHBRozMkaKz7uyqAW/8iBZ/r86ycvg4YvI0UUYZWKOwjCm9iRdAkG7+DqaqW8Vz+U0Io1DB4Qcn2Ik3IsKSPYXVm/A94cDzmdRi8fUszYtmAzFCaXEKFAI2DX7eNOY+TcMoKrBCFYUQI1AIu6IrcXvr0cn4cDEQRYgkgdNasiiaryRsfka1KFvFc4l/hZJVVFkRguOTUO5RuWjUg0fdf76t4XnTtIqtGoVnaPJZMiHUEkFSg7djRu/GwvWziBBDGIyirGxEYQJ29xoDECqJP7akYIImEmCIzUmQUAn2VbAuvxqBFJ6hkgMzSL1I0kcBgwyGKBgMAtYgbZEg/j300j5lL0GkMFSA0I89juNw2N1Rv7b2NA6u4EQS5SoikvaMxSi1Egg2LIu9jr1uD4dEEHTiWNyQI8BiT5PaBXtf9NAr4X1E8kgiWG9h1GViQmRYAjJBkAVN5Ba+DqnlPM52dM7dBArnE9zMzsPtC0R2/Ir8+zHiv4RWQNHGWRljT6YJQv8AaoNdoIP4GtnC8sgjOUcMaGqtEUGviwPGgUN6ilIlaPhskjy7mcreJpwQENGrIAu69tT4nn5j73j+mElcMjhgyoBXlQQT5rwPk6bpwUQdpBGgdhTOFGRHwTVnXh5fCSrdKPJBSHAWo+Aa2H4Gg5//AB2eOSUOgdi8aRxq9qLRm+8Rg7gfyn2/fWh/UMoav4agGiV8pACOqQNgAbxJ3sr76ZLyThgpUcPCFIoqI1oi7AIqjvvqf+Ewd30Yu4AN2LuB4B23A9tBm5Dx7yJ9Xphy7hQrXaqxF0VWq8bX7b71pNFzji7R8UfafsElKQjAAlunYPlaAI8HbfXSLwcSM0oQKxBsgefk0PJNCz5OI+NUcHwnDSVOkUZLiw/TAY2KO5F7jQL19SlpI0WMFZBWWf2uY+oFIxr7a9738alwvOJRwkUrojTSAYormmJF+Ql+LNBTX++mScn4cEMIIgy1iRGtivto1tXt8am/LoSnTMUZS7wKDG7u6qrve9JHN8VzqV4zLGxQNwwkC7HFi9Het9tr112lPDcDwcuYWCI4MY2uIDcUxG67je/i9NVUAUBQHgaD3Ro0aDnfVPI34lhisbARyL9R2FMwAVgoVha+QfO/tpdxPpNzkAkPTZs2i6jAMxjCsSeme4Fcg9EnI3RF6c855q8EqAIXQxyOyqBl2Y72zAVTePnV/C836jBRE4tiLJXYYhgxGV0Qw9r38aElUfp1xL1SkZdZw6uZGZsMcWFslj5xFg+DVXqfMeSTPxazqIiEIolirY4lWTZCfJyvKvwPOpTc6n6uIj7ROYqABLjDIUc6WiNyR4I8UdXcP6njdkVY5SWALAJeFlgA1WPKnwSNAqi9JOBBaxnAfUXqMO/JSJVbAkvQrcA+O7zbfj+Us/EdUpFMmIxEjFWiYXZjIVvusXWJ7RudgJ8v54JGjQI5LrmWxChVyIF2xN7eBeiCSaYyMkgTCQoExBBxO+ZPdZ/FUCPOgSw+knAgtYzgPqL1GHfkpEqtgSXoVuAfHd50SelZmacsID1lIO5pyHyQsuHxa+WIvyfGmcvqlB/6MxNsFAUEthYegCTtXvV5Cte8d6lVTIioxdY3dSR2kooYqd7B3Gxo+dStFpZhj9MyAykCNS32kOd1yVukyhB2ADAGzt+ncjWrhOSyjh+JhAigMpJj6TEhLUCvtWgCPI82fGtEPP8AZconG6oxGJCuwBC0Gs+RuLG41Ic+B4ZuJ6UmA3o4gldu7dqAH5IOx1aWSJu5rn/JzBwjuyQLGkchKNISsbGiskZMYGWxFYrV7Hc23XlMvVEkZiaMymYMZHJpowtY4lTX3A5fgY+dMG56vdijnDPIgA1iAbrKyDkKrSyXn85+1BiGg3xBLCQAsAM+077eQPz503zqM3L/AE5xMefbB3vC5AkYDKNrZtovLCva9tyfOnPM+XvxEKiRImYSB8HHaQG2U7NRx8mjvq6LnKmLqFGU59PA1eeWIGxx3Pvdap/zABIIjDNntkAuWF3jZUkb0ff99ArT07MO9UgSY9YF82PbJuovAEgH9OwHkfGvOW+l3TDKOAqk/VVLsKCgVqPTABDDMUoBP8vnW2P1IWaMiFlidJHLOVBpcKP3bDuPnfVvC+olkxxSRSZTGQUs2Ez/AJhViqO9/GkEsvNPT7vM7pHCwkaNmZmKtSVa2qNYNfI8+NZv8quHSli6SOxRA5UIC4cOtRmmG64itgO4WRpzyvnizMqiORMo+opYCmF0fBJB3GxrzqP+YY6ywkrGRvt9ozTe/n8abalK6KuQcsgVjJEsWCllhaNRsrHJ6IHjLah/L+dKJfTHEEzmofrLixEjLkQ+QY4x/BK42f3N6cr6kWnuKRSoQhTjbCS8apjv2nbztrNL6iNdVf8ASPD9RRhbAlq7u4XXxYrff4U1LJcv9PmPiTLimH6CHIKDEDphcKKXZHcBv9vvrHxfpiVuvQRmlJqQyspILA4sFTwo2Hcf2GmUvqeNep9OZljsFlTYkNiQD4u/n4OvJ/UqokjNFIGjcoU7SxpA9imojEjQY/8ALjKXCRQNE0vU6LMQhJjVTYwIBDLkDRvI+DvqmP0xLUQcQkqiKHti0WDElo7XfMVYtarcuNtb4OesZXUqShaMRuFFLmgK5gtbbn2+R486OWeosulGyu8jKpdkQ4qWvG/NDb81tegpi9KKO2o+kXb6YTtMbHMgjwWL1vXgD31UfTUgaYjC2Nhy5Ga5huk6hNloYXk1D9PtpjzHnwjMyiOT6Sgs+IKgkbbZAn/YfnVHHepVuaKIfVjR2sgMAUFnJQwYA+ATQPteptC7tXp3lzwLIrJFGGkzVYiSFBAFbqvivYe/gab65z/MT0iiFuplEGDYi1kB7lpqH2kUfHxplyzmyzM6hSpTyGK3591ByX5GQFjxrU52ZMdGjRqKX80i4c005QYhiCzV27Ze4tfFg7eL1PgY8maYhe8AKVJNoLKk2BRN+P23NaXeouWvJJHIiF8Y5UoPjRcLiaJAI2N/uNYI+V8SilVEmLRwhh1bKlcupjbUCQV9wu39Cgk9flsBlyodQESUGI38BsQa/F1+NEXJYFIKpiRtYZhtZNGjuLJIB8Wa0q5DyyZJIpJgxYQdNm6l7qzEE791g+a8g+NYuI5fxxaYjqDqIQMZRQYPalbNgYWCfP4GnQdJwXKIYiGjWiFxHcx2u63Pzvr2blULOZCtOayKkrlXjLEgNVnzfnXPycr4ruMZkQ5SBcprAVk7CRkfDb+5F/01avLJyybTLEZAWj61lVxIa2ysgtRoH9J+a0Dj/BocQuBoMXHc1hj5Ia7F+++s3F8HwcTGSTpoQCTk1ABtm7SapvB23I9zrnOJ60ZQPJLUCKZArBnoyOFIJkFl1FHJXPaAKJ029R8pkkkkeNC2cIjBD40Q5O4JA3B2O+40JN4+TQKQQlEADyfYUCd9yBsGO4+dXQcDGkfSVfp0RibIo+Rv7a5vi+U8SSyq0wiLlqWUZ0Y1GzOTWLgmrruseK1Pi+W8WWkKM4ut2fci1tUpsACoPlAQfc3sD/8Aw2KmAQAMoRq2tVuhY3oWf76obkXDmuzwFApmH2/b4O9exPjWSfg5v4ZY16hbLuydeoFsnYghSfA8+PnSyLlfGlAC0iyLw+Kt1bXqWdyB5ta7iPzWlw/4zheHSKTqhViY5PkdrPvudjdePf8AOq34ThlYMfuFR2HYt8hWo2ayJ3urvbWOTl8v8FLEBIzveKyOpIutshtX9b1mn5dxDy2VcVMzozSDsBixGyt4D74/H7nQOm5JAUWMxgqgKqCTsG2YefB+PwPjWNOB4LuYFe2Q5N1W2cLvZy+4J5961D0/DPEFWQSMzm3MjqQtLuVKjwWrY0fJoVqA4XiBMWCMFPEFzTqAUMYTcXZphdaSGXLuBgCxvEBiqkRsGJGLb0LO48HVXEcl4YZO6gXlZLsB3/cPNAMfI99IYOR8UsSKrSKAEV0EoJbHK2QscV8rtteO9ULu4jkkzrMG6rdkYjzl840WBCEAE15rzoHj8kgNEpuAFByawFvHcG9rO/5Oof5d4bHHp9uOFBmrG7xq/F+2qeX8vKzNu+CnNbkY0WUAobYg40TXjvFfOl3GcFxhmkdcwGSRRjIANwOmQCfII3O1XsD50kg6fkkBDAoaf7hk1E/NXV7efJ1nPA8HKrS9jKxpnzNE1gQSDRusT80LvS+PlvEqTXUZGWIupm3JGYkAJbYm0OxAOJ8asHKZG4F4ShD5lgpk8jqZjuB81tv7/wB9JgMeB4PhWJMWLFPpkqxNFVqjv9wU1fkXWreH5NChVkTEqKFM3gEkA77gEmrur0jXlfEBmdBJGxmJFyWMDHjZXKjTUxuzttrRwXCzRcJP1HlD4E2zqaYJuUK+BYvf+w1JmkVIis0NZ+UQv1Mlvq1n3N3V499K15C7SN1COkWYnGWS5AwoIyfaKFdwJJxHizrJwfA8QUSVTKP9EmJpbL4m3ayxAyBAxsXjvWreF4DiS0fU6oC9Qn6w3JbKO6NmhtVV+CNWYoVqctyaA+U9lF5N4Q2nv5Buj53OqpOX8OrAsQCpD0zX4NL9x2AZtgKFnSnheX8UgU/UOLm16ncymMi2t2UsG32Kj3xB1TLyvipI8HVz9FAQZRRdZAxog3bAVkf9tB2GjUIhSgURt4Js/wB/fU9Bi5hzRIdmyJxLEKpJCirY17CxrEnOHZeJdEBWEdga1DkLkTmL2II2C7fm9tvH8rjlIZsgQpW1Yi1NWpryDWox8pjCSoCwWW8u7xYrt+BW22paVuycJ6ijaMs+SlER3BUgU4NEZfpsHc/GvT6m4fFWUuwaPq9qMez+Y0P/AJWpt6fiJBt7UIAcz+i8D+4yO/51iT0+BMiAP0FhZL6n3ZOGKtvkRX/vrU76JGzcvqCAsVBYgMELBGxDEAgXXuCKr5HyNUt6ngVMmy+wyHFGICXWROI2/wB/OvOA5WTLO8isoMgaMZArsiqGxHhhXv8AjViem4QpW5CpjMRBc/aSSR+9nzqDPxXO+BMxzMTSw3TEKWXcAgHyu5A9vOmCc4QuI8XzIBK4m1BJALD2Fg7+NeR8oRQwV5AG3IDmrPkj8n3/AHPzqqL07AvTAWliNovsrb9wFbHc+K0DbRqMaUALJr3Pn+upaA0aNGgNGjRoDRo0aA0aNGgrhgVLCqq2STQAsnyTXufnVmjRoDRo0aA1XPCrqVdQynYqwsH9wdtWaNBCGJVUKoCqBQAFAD8Aano0aA0aNGgNGjRoDRo0aA0aNGgNGjRoDRo0aA0aNGgNGjRoDRo0aA0aNGgNGjRoDRo0aA0aNGgNGjRoDRo0aA0aNGgNGjRo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6398" name="Picture 14" descr="https://www.kirupa.com/flash/images/single_column_tex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4071942"/>
            <a:ext cx="2286016" cy="19050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402" name="Picture 18" descr="http://st.depositphotos.com/1477718/2882/v/110/depositphotos_28827809-Sound-ico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86710" y="5286388"/>
            <a:ext cx="1047750" cy="10477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Tm="10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ob.hr/blog/wp-content/uploads/noviupload/Galaxy-S5-Xperia-Z2-and-LG-G-Pro-2-wallpapers-47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36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Poveznice (linkovi)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Web-stranice međusobno se povezuju </a:t>
            </a:r>
            <a:r>
              <a:rPr lang="hr-HR" dirty="0" smtClean="0"/>
              <a:t>linkovima ili poveznicama.</a:t>
            </a:r>
            <a:endParaRPr lang="hr-HR" dirty="0" smtClean="0"/>
          </a:p>
          <a:p>
            <a:pPr>
              <a:buNone/>
            </a:pPr>
            <a:r>
              <a:rPr lang="hr-HR" dirty="0"/>
              <a:t>*</a:t>
            </a:r>
            <a:r>
              <a:rPr lang="hr-HR" dirty="0" smtClean="0"/>
              <a:t>Poveznica(link</a:t>
            </a:r>
            <a:r>
              <a:rPr lang="hr-HR" dirty="0" smtClean="0"/>
              <a:t>)- je ”veza</a:t>
            </a:r>
            <a:r>
              <a:rPr lang="hr-HR" dirty="0" smtClean="0"/>
              <a:t>” na sadržaj na postojećoj web-stranici ili na neku drugu web-stranicu.</a:t>
            </a:r>
          </a:p>
          <a:p>
            <a:pPr>
              <a:buNone/>
            </a:pPr>
            <a:r>
              <a:rPr lang="hr-HR" dirty="0" smtClean="0"/>
              <a:t>*Web sjedište(web site)-više web-stranica koje su povezane linkovima.</a:t>
            </a:r>
          </a:p>
          <a:p>
            <a:pPr>
              <a:buNone/>
            </a:pPr>
            <a:r>
              <a:rPr lang="hr-HR" dirty="0" smtClean="0"/>
              <a:t>*index.html-početna i najvažnija web-stranica web-sjedišta</a:t>
            </a:r>
            <a:endParaRPr lang="hr-HR" dirty="0"/>
          </a:p>
        </p:txBody>
      </p:sp>
    </p:spTree>
  </p:cSld>
  <p:clrMapOvr>
    <a:masterClrMapping/>
  </p:clrMapOvr>
  <p:transition spd="slow" advTm="10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ob.hr/blog/wp-content/uploads/noviupload/Galaxy-S5-Xperia-Z2-and-LG-G-Pro-2-wallpapers-47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36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ELEMENTI STRANICE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	</a:t>
            </a:r>
            <a:r>
              <a:rPr lang="hr-HR" dirty="0" smtClean="0"/>
              <a:t>Na web-stranice možemo ubacivati različite elemente kao što su tekst</a:t>
            </a:r>
            <a:r>
              <a:rPr lang="hr-HR" dirty="0" smtClean="0"/>
              <a:t>, slike, tablice, grafika</a:t>
            </a:r>
            <a:r>
              <a:rPr lang="hr-HR" dirty="0" smtClean="0"/>
              <a:t>.</a:t>
            </a:r>
          </a:p>
          <a:p>
            <a:pPr>
              <a:buNone/>
            </a:pPr>
            <a:r>
              <a:rPr lang="hr-HR" b="1" dirty="0" smtClean="0"/>
              <a:t>*KompoZer-vizualni HTML uređivač</a:t>
            </a:r>
          </a:p>
          <a:p>
            <a:pPr>
              <a:buNone/>
            </a:pPr>
            <a:r>
              <a:rPr lang="hr-HR" b="1" dirty="0" smtClean="0"/>
              <a:t>  </a:t>
            </a:r>
            <a:r>
              <a:rPr lang="hr-HR" dirty="0" smtClean="0"/>
              <a:t>U</a:t>
            </a:r>
            <a:r>
              <a:rPr lang="hr-HR" b="1" dirty="0" smtClean="0"/>
              <a:t> </a:t>
            </a:r>
            <a:r>
              <a:rPr lang="hr-HR" dirty="0" smtClean="0"/>
              <a:t>programu KompoZer unosimo tablice koje na našoj web-stranici služe kao motiv gledanosti i posjećivanosti stranice.</a:t>
            </a:r>
            <a:endParaRPr lang="hr-HR" b="1" dirty="0"/>
          </a:p>
        </p:txBody>
      </p:sp>
    </p:spTree>
  </p:cSld>
  <p:clrMapOvr>
    <a:masterClrMapping/>
  </p:clrMapOvr>
  <p:transition spd="slow" advTm="10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ob.hr/blog/wp-content/uploads/noviupload/Galaxy-S5-Xperia-Z2-and-LG-G-Pro-2-wallpapers-47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36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9" name="Content Placeholder 8" descr="tablic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1472" y="3714752"/>
            <a:ext cx="2643206" cy="2726927"/>
          </a:xfrm>
        </p:spPr>
      </p:pic>
      <p:pic>
        <p:nvPicPr>
          <p:cNvPr id="19458" name="Picture 2" descr="http://blog.plus.hr/wp-content/uploads/2009/07/7.-KompoZer-Portabl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85728"/>
            <a:ext cx="4529210" cy="3143272"/>
          </a:xfrm>
          <a:prstGeom prst="rect">
            <a:avLst/>
          </a:prstGeom>
          <a:noFill/>
        </p:spPr>
      </p:pic>
      <p:pic>
        <p:nvPicPr>
          <p:cNvPr id="19460" name="Picture 4" descr="http://img.ibxk.com.br/65367/9762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4071942"/>
            <a:ext cx="4071966" cy="2648557"/>
          </a:xfrm>
          <a:prstGeom prst="rect">
            <a:avLst/>
          </a:prstGeom>
          <a:noFill/>
        </p:spPr>
      </p:pic>
      <p:sp>
        <p:nvSpPr>
          <p:cNvPr id="19462" name="AutoShape 6" descr="data:image/jpeg;base64,/9j/4AAQSkZJRgABAQAAAQABAAD/2wCEAAkGBxEQERQQExMVFBUXFBkXGBcXFxkVFhcXGhUdGRoZFRYbHiohGRolGxcbITEjJSkrLi4vGCEzODMsQygtLisBCgoKDg0OGxAQGy4kHyQyLDQsLDQsLCwsNCw0Ly0vNC8sNCwsLCwsLCwsNDQ0LCwsLCwsLDQ0LCwsLCwsLC8sLP/AABEIAOQA3QMBIgACEQEDEQH/xAAbAAACAwEBAQAAAAAAAAAAAAAABQMEBgIBB//EAFAQAAIBAgMCBgwMBQIEBQUAAAECAwARBBIhEzEFBiJBUdIUFTNTVHFzkZKT0dMXIzI0UmFicqGjsbMWQoGD41WyByRDlCVj1OHiZILBw/D/xAAZAQEBAQEBAQAAAAAAAAAAAAAAAQIDBAX/xAAtEQACAQEGBQQCAwEBAAAAAAAAAQIREhMxUZHBAyEyYXFB0eHwBKFSsdKBIv/aAAwDAQACEQMRAD8A1EYzoyPeRC7jI2i22rG2VbX8ZudKlwyLEMsaZFveyM6i/TYHfVLhVP8Al+f5wu697dla7ubLe/1Xqs3CGJCFjsxdcw5DDKBLlK6tymK6gXXWvVSJ5qyHe3b7XrJOtRt2+16yTrUjl4TxOaQKsYAC5QyvtDmCcoruI5TXAOlt9X+C4ncTRzMHtKRbKVsuhG9jp0VaIlp5ksGGjjYukSoxvdlLKxubm5BubkXqxt2+16yTrUgWd8Ph4dmvKa5bMGN7Na19+ax08R6KhSeYrJHqw20pNlcOgGLAW7E6hlJtYbl6KUjkWsjS7dvtesk61QYqJJbCSMSW3Zyz28VzpUHA+KlleQSBFAJAUZs62YjlgjnABuKa7KqoxaJakVYSEUKgKqNyq7qB4gGsK727fa9ZJ1qn2VGypZQtSINu32vWSdao5ArMrst2W+Vizllvvykm4v8AVVvZUbKllC1Ig27fa9ZJ1qNu32vWSdap9lRsqWULUiDbt9r1knWo27fa9ZJ1qn2VGypZQtSKGKw0UpBkiWQgWBcs5A6ASdKnSQgADMABYAPIAANwAzaCrGyo2VLKFqRBt2+16yTrUbdvtesk61T7KjZUsoWpEG3b7XrJOtRt2+16yTrVPsqNlSyhakLsRhIZGzSQo7bszZmNh9ZN6tbdvtesk61T7KgR0soWpFFMe7AMscrKdQdrYEcxAaUG3jFQYqISkGTCGQgWBdkcgdAJl3UoThaVFRBGCAiAG+/kD6qvYfGxdj6iLsjZtlBJ2dr8na/ybe2a1/8A7uavDHjuTa5cvJ9TifiKEYydefgYdluo7lKFA5pdwA5gJb7uYCrvB+PbVScwyqyljrZri1wNRyd5111JrKxcMSkBdnpltcsb2tz6b6fYHRrf+TF+r104HFvE+xx/L/HuJRVcajXgbg9miuCLZ5BqTfSVhqf6Ve7WN0r+Psrvi93H+7N+89Rtw1fVImdeZsyrf6wCb2rb4kkee7TPe1jdK/j7KO1jdK/j7K57cP3hvTT20duH7w3pp7al7IXcTrtY3Sv4+yjtY3Sv4+yue3D94b009teNw0wFzAwA1NnQmw32F9aXshdxO+1jdK/j7KO1jdK/j7Kii4wLIokhjMkbAFHDKoYHnAbW3jrvtw/eG9NPbS9kLuJ12sbpX8fZR2sbpX8fZXPbh+8N6ae2jtw/eG9NPbS9kLuJ12sbpX8fZR2sbpX8fZXPbh+8N6ae2oJ+MFmjhybOWZskWYh1LZSzFsp/lUE2uL2tcb6XshdxLPaxulfx9lHaxulfx9ldbHHd/wAN/wBtJ/6mjY47v+G/7aT/ANTS9kW7ic9rG6V/H2UdrG6V/H2V6YsaNdthv+2kH49kVa4LxgnhjmAy50DWve1+a/PS9kLuJU7WN0r+Pso7WN0r+PsprRS9kLuIq7WN0r+Pso7WN0r+PsprRS9kLuIq7WN0r+Pso7WN0r+PsprRS9kLuIq7WN0r+Pso7WN0r+PsprRS9kLuJmBxUtoJCBzCyGw5gC0ZNh9Zr3+FT30+jF7qtNRWOWS0Otuf8nqZg8VL6bQ+aMfiIrj+lVZItniZI/oww7t3ypK2NZPHj/nZvIw/rLXTh+vL7U48VtyjV157Mc8WmBgBGoMkpB6QZnINZvEysmFQqSvcwzDeqFwGYdFlJ15t9aTi0LQAE3tJKL9NpmF6zBmxsV4uws4W65g72YA2v3EjXxmubxNrA4h4REUhTPniMoQO75svxTORnPytVG8/zf0qLA8PmQKQqqXKau5yDNAslhpodbADfYmjD9kx5svBxAZsxXaSlMxNyVQw5VJJubAXJuamOLxhFu1+nRnf3FAUk4WlYSIDZkxWUEmxYHFZQF6YwvJJ/pTXB8IbeORsuUKuU66iQKdom7+U6X59arnF43wAj6873Hi+I6daiilxqRmNcC2ua5MjklmuSzfEbyTeiwoClwXMycDYQrmvssMOQcrENKikKxIsSCRvG/fVwcJz4eMh0zFYnlIZwZAu1IjRmHJLBSLtmtodTvqHgIY7DYWHDHBF9lGqFs8gBKjfbY6VeOOxvgB9N/c0KGE4YeRlRkSM5CxzSKcwzFQIihIJ0uddMy9NUxxkZYs2zudnEyLnzFg5RSzOTZQpfXMQeTfcb1aGKxmn/h+7dyn08XxGlHZeM1/8P36HlPqPr+IoQrpw46M0kiWUqgKhg+R2D5bFSQczKF0O9h9dTcJk9m8FZgAeyHuBqAexZL2PRXE0mMbLfAMApDZQ7hSRqM3xHMda4lXGS4rCTPhHRIJWkbKXdmDRMgCgxqN7X1NAa3hxgGh2hIgJbaEXtmsNntCNQl7/AFXy3pRwtwlKNpBDkEPYzFCS4ke8b2MJ57EDTf4tKcdvD4Li/VDrUdvD4Li/VDrVlrkaWIcBFskua/dWte+7Iu6/NRxT+ZYfyS143DZ8Fxfqh1qTcG8KYzDxRwLgXcIoUMWdC1ucqImy+K5qmUqI2FFZf+Icb/pzesf3FH8Q43/Tm9Y/uKFNRRWX/iHG/wCnN6x/cUfxDjf9Ob1j+4oDUUVl/wCIcb/pzesf3FH8Q43/AE5vWP7igNRRWX/iHG/6c3rH9xR/EON/05vWP7igNRRWY/iHG/6c3rH9xXn8Q43/AE5vWP7igNRWS4RmC42a5QXhh+U2Xnl3aa0/4GxzTxCRk2bZmBXNmsVcrvKr0dFYnjj89fyMf6vW4uifjdHOfVHzszZcX+4/3Zv3nq9iphGjudQoZjbfYXOnmqhxePxH92b956vYuHaI6XtmVlv0XBF/xrEq86HSJUPC8QaME5Q8Ty5iVCoqZL5zfTug+rQ16/DGHChhNCcysyfGoA4UXbKSbEDnPNz1Qn4rQkJkyxlIil0jUZjmjYM1t9jENOfMa9k4uhw+aTlSRzIzBLC82W7KtzYDINLn6zQiqNMNj4ZWZY5Y3ZPlqjqxX7wB03Hf0VDjOFoY8wzqzplzRqymQBnCglb3Auw31xg8BKjsxmVg0mY2jsxXKVCFi5GUcm1gPk8+YmqeK4ubWZpmmOtwoy3KgvG5GbNYi8QAsB8o3vQox7aQgqGliRnJCqZEu1my8nXlcqw05zaheFsMQxE8JCWzHaJZb7s2vJvzXrP4/gKUSIsQZlZ4TIxWPKqxYlp9CXzg8phYKwN11XlGmC8WkAjXPogQfJGuSfbXOvT+t6IMYxcLYZ8xWeFsqZ2tIhyodzNY6L9Z0rztvhrqvZEN3AKDapdwb2Ki/KBynUfRPRSvE8Vkdcuci23Iso3zYhJ9RfUK0YFucE7q7Ti2upLKCdjfImUfE4hpwQCzHlFrHU9NAMeC+FYMUgkhkRwRfksCQLkagHTUGrIhV5FDKGGR94B506ap8E8HNAApcOAuVeQFIAYkXa5JOtuYabhV+Huq/cf/AHJQFcT4UlRs15UzQj4sfLUMTzbrIdaudiQd7j9FfZSibgGRmK502YmkmXQ580kTJlbW1gZGa4+oW3k1m4pZVVY9muUxMOTorpGUZ8lirkg25XjuCAaLuRmh7Dh73H6K+yuXwsIF9mh0uAFW58VZTD8VpJY5b5Iizz7lZWkDYraDbHQlSEtodzmmMHFspuWOxhMYDF5DESXN4mbWxz6jTd4hU9CjDDyYeR2jWEEowVjkWysUz2v9QI3dNS4xcNDG8zImVFZiQinRRc2FtTYUmPFLkFVdYy0hcui2bXCGC4P0szFr1Wm4nMYdkohW6SIQdpIqs6oNpHmN1YZN317996RGpXBQnXZp6K+yvewYe9p6K+yp0FgB9Ve0CK/YMPe09FfZR2DD3tPRX2VYooUr9gw97T0V9lVOF8FEIJSI0B2bahQCOSdxG40zqnwx83l8m3+00AtfgjCg2yD0361RYPCpFimVBlBgU2uTrtGF9T9Q81KuHeLOFxk8c88Gd4mJUkbxrZX+koJzWPOPGC2wZPZJv4Ov7r0B1xf7ifLTfvNWO44/PX8jH+r1seL/AHE+Wm/eakfCkQbGzXv3GHdl6ZPpKa3BVT8bo5z6o+dmOuLK2w6rpo8g0FhpKw0HMKann8Z/WlvF/uP92b956uY1GZHVDlchgp6G1sfPWZYm4k1FZROMshQSpHtTI6xJHnCKHWIvLd8pNwwZLW3pza1ZThvEPPGoijSIyujF5Tn5EYYnKI7C192bW28b6gqaKilHDfDYw6oyqsublWz5fiwQC6kKQ1sw5xe41pbg+HpAzoRtH2jKuaQRpri5o1BIQ5bLGBfUnQW56FNTRWYh41OxX4hcloS7Ca5XbYl4BkAjs9igN7rcN9WvqcZpiM/YyBcgkvt9dntNmTbZfKvqFvYjnB0oKmmorNpxklctkw1122xRmlyhmEhjbPZCUsVvpmuOg6HzAcPzyTEGOJY9nDoZrMHeaSN7ExgN8jQXBNhuzaFzD5GlqCYXZQFctZrZWy2F1vflD6qnryHuq/cf/clAQ7FvoTet/wAlGxb6E3rf8lUJOGpFyk2t2ZLERbUxpHK4A+vkDWpF40LlUtDIl2QcooAqyIXV3fNlUaZdT8ogc4ouYfIt7FvoTet/yUbFvoTet/yVSk41xqGZopQLuqaKxkZJhCQiqxOrstrgb6nj4eEgNoplyxl3zKEaMcsC6uQSTkNrAjceeleVQTbFvoTet/yUbFvoTet/yUog4yFTJLNnWJZMq2EZuq4Uzlmsb3IBOn2R01Jj+NLdjyPHBMsgilcCRMmUIoOchiMy3cfJvuPRQiGexb6E3rf8lGxb6E3rf8lMkNwD9VdUAr2LfQm9b/ko2LfQm9b/AJKaUUKK9i30JvW/5KhxiARuZI5igU5htM11tqLbTXTmp1VPhn5vL5Nv9poDP9jweCYjzN16s8FCESsqQvE+QE5wRdcxA3secGq3DvGc4aaKEYXETbVsqvEEKBtSQ5ZhlsATc6WB6DV6J82LJ/8Ap1/degOeL/cT5ab95qTcIfPZvIw/rLTni/3E+Wm/easrxn4H7KxsnLKZYYt2fXMZPoOv0ee+/mrpw/XxujlxOqPnZmq4v9x/uzfvvTM8/jP60q4srbDKOh5BzndKw59aZyvlBOptc6Ak/wBANSaxLE6LAjlwkbqUZEZSblSoKk3vcgi1760HCRkAbNLA3AyiwPSNND9dQ8G8Ix4gM0YeysynNG8fKVirAZgL2ZSNKsySquXMQMzZRfnYgmw+uwPmqFOJcLGwUMiMF+SCoOX7txp/SocZwekiMnyM28qkbHfm1EiMp1JOoO81cotQFPA8HRQxrEq3CgC7AFjY5gWNt+Yk/UTpap+x0tbItrW+SN1728V9altXJaxC2Ot+Y206TuG+gIhg4gxcRoHNrtlXMbbrta5o7EjuG2aXG45Rca5tDbTXXx1PaigCo9oEkViDbKw0Vm1uvQD0GpK8oCuYMLnaXZHO17nZSa3UKT8neVAF99haiSHCtoYz/Lps5ACFFlBFtQAdxrwY+Mm2b+tjb6td1S4idYxmY2FwNxOrEAbvrIoCjg+DcJGjqyF9o0hYmKTUPIZCLW01PN0A1Z2GFuDs2uFK3ySk5Te4JtqNTv6a5i4TiZsitciUxWsflhcxG76Ot91XLUBXEeF3bLnzdyffs9nf5P0OT4qgfg/BMgjMJKgEAGOQgAgAjUfJ5I03aCr9eUBIMcn2/VydWjs9Pt+rk6tU1x0ZNr/1sbefdXWNxaQo0jkhVtewLHU2FlAuTc81AWuz0+36uTq0dnp9v1cnVqpgsYkwYpfktlYFSrKwANmVgCDYg+IipZpAis7aKoJJ+oC5oCbs9Pt+rk6tVuFMUrwyKocsUYAbNxc20GotXUMyvfKQbGxtzGwNj9diPPUlqARvOxJOyn1Pex1qk4MzGcsUkUbELd1y3O0Y6anmIpxaigFnF/uJ8tN+81Z7hrCNLjZcoBtDDe8skW8yfQGu7nrQ8X+4ny037zV85/4ncasRwdjRsFjO0iXNtAT8gta1iPpn8K3HB+N0ZsuU4JZ7M+j8X+4f3Jf3npkefxn9aW8X+4f3Zv3npkefxn9ay8SrAzPCHF2SSERXRrYqaYozFUdZHkYKzZGsV2gPyTqviIhbiuxdZGSCTLKkiq5LCMDMGVHMf82YOTYEsDzWy6pZASQCCRvAN7ePoozDdcXqFfMRcMcCTSytJHKE0DKDm0mHIzG28bMlbfX9VUeE+KjPFLHGIbu+9/lBVhEcZD5GIKNyrC282YXrW0UBh8ZwNMyYyQIA1sQAwMm2lzR5VS2Xud+UMpNybgA3JuHizIysPiogwkGzRnyJnEQ5Jyg3JiZibDV+fUnVhga9oShhuMvAjRxsscaOrCcRRBZLRtKqBXTIhVHVg2/KLSE5hqDr+D8OY0ykKOUx5NyNWJub855+a+6rVFChUeIQsjKDYlSAegkWqSuGY5goFyQTvtuIH/5oDCRcXsT2aJiVyB5G0VhKwkUrs5GtlKLca5jogsL1tMfhNrC8V7FkIDdDW0b+hsasZJPoD0v/AGoySfQHpf8AtWpScsTMYqOBl5OLErJIpkS8mFkRrBgOyZFKtJfflsbdOlVuGeL0oM0iLGF7HaNFjBVyDGoCEIlzZlY3zHeLAWrXyl1UsU0AJPK5gL9FSVk0LOAsAYEcFUTM5YRxklEGUCykqu8gsdBqx8ZvYmMsjKNCVIHjItUtFAKRGpUrkbOb/wAp0v8Aa3WHjqfhjCPLA0aZcxykZiQpKsG1IBIvbfY1fooDN43gKWUmR1hdnkzNEzMYh8UI1s2S7MtswJQan+WwNe4Ti20c6z5lZxMrFzfOYhgxCyE/W4D2vbQHfWjoouQEcPAQUYxQsaDEMWDoLPcpa7jKNVblA3N8x3c9FuLMzqwkkV87RyMLtlzmWN5gAf5CIrKPtte1aqigMXwlwBMDLJkiYSSwjKmZQ6jEhhtVSPkgR8km77idxtWm4FwRghWM5RYscq3KIGcsES4HJUHKNBu3DdV6ii5Kg9RZxf7ifLTfvNSfHYSKXGzbSNHtDDbOqta5lva403DzU44v9xPlpv3mpZiMIJMdPckWhg3BDvMv0lPRzVpKsZVy3Rzk6Sj52Yy4tAjDgG988t76m+1a9yN+tXsajNHIqHK5Vgp6GINj56qcBdxPlZv33piefxn9akuZuPIzEjOuHAw0MkMoyLIdjdlGazlSQRMd5uM3TrcXqdiYnO0t3DkkiXYm9+xFQPsrXvmFstt43c1bKioKGSgx+MaZUDTXCQMUaOMqc0jiQzSCNcnIUEAZObTeKMLiscykyGdEMq3IhQzRoYySirs7OA9lLZG3m3SNUI1BLADMQATYXIG4E84Fz567oUy+K7OvIY2kQKJmUCOL4xgybJWunOM26xN9+ld4HG4js4RSPIAy4hjGY0EYVHjWIxyBczclrm7HVjusANLVeHAwo7SpFGrv8t1RVd/vsBdt/PRAsUUUUAVUx0yIGeQMUEMhYKCWIumgA1JO61W6hlazAhiDZhoua4ut9LfUPPQHnFpAMOLEG7ObAkhMzFsik7wt7f0ppSzsh/pt6o+yjsh/pt6o+ygLfCPcZPJt/tNRGq08xZWDO2Ugg/FkaW11tppVk0AUUUUAUUUUAUUUUAUUUUAUUUUAs4v9xPlpv3mpe+IVMdiMxteGC3nlphxf7ifLTfvNSfHYN5cbNkmeG0MN8qo2a5l35lO63N01uOD8bo5z6o+dmOuAe4ny03771bxsjLHIyDMwVio6SASB56pcXb7AXNznlud1ztWubeOmZ5/Gf1rMvU6RM63CYggWdZDiXk2YsZFC5na17bowCbW8Q30vxHD80bSysCAgZzEXWwy4NZMhcXFs1zfXfWs7Fj5XITlfK5I5X3tNf61Fi+D4pInhKgK6FDlABAZcptpppUCEmI40sgN40ZlexCyXUpljYsrlQCRtVBHTuvUOI4yOJwQECBMQMm01LJPFEGm5PxYBLG+uhNaUYSOwXIll1AyiwPSBbQ112Mlyci3becoufH009QZWLjDKmYlVkbbOgAl+LH/MxQgA5dbbS97X0tz1Yl40OqkmKMMpcODLYEpiDD8UcnL1F9QN4HPWiXDoBYIoHQFA57/qB5qqcI8EpOVzFgqtmKKEAY5g3KYoXGo1ysL896L0GZfr2iigCoZDZic+T4p+XpydU5Wumm/XSpqrYvDiTktGsiMjKyNuIJU6ixuOTQE3AUkjQhpCSSWyllCMyZjkLqAAGK2J0HiG6mFLsMTGuVIlUb7B/wD41L2U/wBBfT/+NAScI9xk8m3+01Ea4xMsjoyZFGZSL591xb6NdmgCiiigCiiigCiiigCiiigCiiigFnF/uJ8tN+81VE+fYjyMH6zVb4v9xPlpv3mqonz7EeRg/WatxwfjdHOfVHzsy5xe7gPvyfutTI8/jP60t4vdwH35P3WrvEY6RWYDDyuAdGBjAPiu4NZlibWBfopb2yl8Fm88XXo7ZS+CzeeLr1CjKilvbKXwWbzxdejtlL4LN54uvQDKilvbKXwWbzxdejtlL4LN54uvQDKilvbKXwWbzxdejtlL4LN54uvQDKilvbKXwWbzxdejtlL4LN54uvQDKilvbKXwWbzxdejtlL4LN54uvQDKilvbKXwWbzxdejtlL4LN54uvQDKilvbKXwWbzxdejtlL4LN54uvQDKilvbKXwWbzxdejtlL4LN54uvQDKilvbKXwWbzxdejtlL4LN54uvQDKilvbKXwWbzxdejtlL4LN54uvQDKilvbKXwWbzxdejtlL4JN54uvQHnF/uJ8tN+81VE+fYjyMH6zVe4CidYrOpQmSRspsSA0jML2JG4iqKfPsR5GD9Zq3HB+N0c59UfOzLnF7uA+/J+61MqW8Xu4D78n7rUyrMsTawCiiioUKKKKAKKKKAKKKKAKKKKAKKKKAKKKKASKjzzzKZZEEbIAEJUWKAm9ue5/CvcNgBILpi5XAOUlXJGZWsw+Vobi1ua1VGnkWXGbKxe65QTYZtkLXvoBfnpXBwfioFMQbPGTEx2LGB2KqVcBi9wWsjkhhezDn16yk06Lt/RwhBSVXm/V5s0MPB2dQy4qVgdxDsQdfvf0rs8EN4RNz/wA7f0/m5vx+qs7wdhcZEiICQoQswMpJ2i5gqXH8rZlYkc6H6RquMBjWQgyTrZJyg7IYNtGWPZZmDm4DK+hYgA677Vm8kbuo/WzVHglvCJuf+dujTn6a4l4OyC7YqVRmA1dhqeSB8reWI/SkmMjxbLPYy7RiuV1lyps8ylo40zDZyZQwzZRqb5hzV3weJYxA7dgrREF5l5ISbM+1QORI1gtm5R03g3utyJdx76v3HwwybTY9lybSwJTO2a1ujNpfm8XPXvYa3K9lyZl0YbQ6GwY35WnJIP8AW9JcVjnGKxCRzBZJIwqASQWEgiNi8ZO0uDY6Ai2tqpScE4l48QgEqrLm5L4gs5/5ZEXPIHJPLU/zHTx1LyRbqP1v3Nb2obwib026dP5ujSo4FeHEpHtXdXRiQ5Jta9rE+Lm9lQxY2dVCiE2C2GaUFjZVtmJvrcsL3PyL3N66EubGRa/9Nuf6jzc3/wDdFbjJt0ff+jE4KKTWa9Xmh9SFPn2I8jB+s1PqQp8+xHkYP1mrMcH43RufVHzsy5xe7gPvyfutTKlvF7uA+/J+61XDCe+Sfl9SsyxNrAmoqHYnvkn5fu6Nie+Sfl+7qFJqKh2J75J+X7ujYnvkn5fu6AmoqHYnvkn5fu6Nie+Sfl+7oCaiodie+Sfl+7o2J75J+X7ugJqKh2J75J+X7ujYnvkn5fu6AmoqHYnvkn5fu6Nie+Sfl+7oCaiodie+Sfl+7o2J75J+X7ugFmL4FdpXljmyZyCylM4uBbTlC2n6VEOBJ/Chzf8ASPN/cpxsT3yT8v3dGxPfJPy/d1u8f1I53Ue+r9xP2jn8KHqj0375QeBJ/Chz/wDSPP8A3KcbE98k/L93RsT3yT8v3dLx9tF7C6j31fuJ+0k/hI9UfeUdpJ/CR6o9Fu+U42J75J+X7ujYnvkn5fu6Xj7aL2F1Hvq/cTjgSfwkc3/SPN/co7ST+FD1R6fKU42J75J+X7ujYnvkn5fu6Xj7aL2F1Hvq/cT9pJ/Ch6o9N++VPwfwM0cu2eYyEKQBlyAX3m2Y9P1fhTHYnvkn5fu6Nie+Sfl+7pbf1IXUe+r9yakKfPsR5GD9ZqeItha5P1m1/wAAB+FI0+fYjyMH6zUjg/G6E+qPnZlzi93Affk/damVLeL3cB9+T91qZVmWJtYBRRRUKFFFFAFFFFAFFFFAUsTwjkfZrHJIwAYhAvJB3XLMN9qj7ZP4LiPyfe1xHIFxU3k4v1ervZIro7MeVDjG3KrrTmyr2yfwXEfk+9o7ZP4LiPyfe1a7JFIo+F5SRNnGU4kw7LKPkiQx3zfKz3GfotpbnqWo5FsT/l+kM+2T+C4j8n3tHbJ/BcR+T72lnFHhyTFQrNIQDkUFLAENlDF26M19ANLWOt9HvZIqtxy/sWJ/y/SKvbJ/BcR+T72p8FjRKWXK6MtsyuACL7jySQQbHn5q77JFVMC98TOfsQ//ALKcmny+1J/6jJVda+zLeIxGQqoVnZr2C5dw3kliABqOfnrjsmTvEnpQ+8rnENaZD/5cn+6OpeyRXM7HHZMneJPSh95R2TJ3iT0ofeVQmxzviGhR9mEiSQkKGZy7OLcrQKMmttTmGotrWm41xqzoI5HKsigqBlctKIuQxNuSx110sRvFqAcdkyd4k9KH3lHZMneJPSh95S7CcY1lYKsb3AJkvlGzyyNHrryuVG3yb7vFVbg/jP2Q8JRJI0fN3SMrnXZ5lZCRu8VAOuyZO8SelD7yvUxRzBGjdM17FshBIFyLoxsba69FddkioZZQzxffP7bUBdpCnz7EeRg/Wan1IU+fYjyMH6zVuOD8bo5z6o+dmXOL3cB9+T91qZUt4vdwH35P3WplWZYm1gFFFFQoUUUUAUUUUAUUUUBn+EZhFiXZrgNGljYkEqWuNPGKj7ax/SPot7K0lF66WovFfv4OShNdLWnyjN9tY/pH0W9lVtvhs+1sM975sjXva192+2l99a29F6lYZPX4LTiZrR/6Mnh8Rho7FAFsgQWRhyF+Su7cLm3jqx21j+kfRb2VpL0XpWGT1+BTiZrR/wCjN9tY/pH0W9lWuAXzyTSAHKRGoJBFyue9r/eFOr0UtRSaS/fwSzJtOTXLt8sW8KvlZGOgyutzuBJQgE81wp39FVOyk+mnpr7ae0XrB1M1iUgkIL7NiNxzrcA7xe+76qjXC4YEsFiuSCTmXeGzg7/pcrx1qb0XoDMCHD5g3xQILEEMoN2bM2463bXx0YeHDx2KbJbXtZl0uLGwvpp0Vp70XoBF2Un009NfbUmElDSIAQ1iScpzADIRqRoNWFOb0XoApCnz7EeRg/Wan1IU+fYjyMH6zVuOD8bo5z6o+dmfMcb/AMRMbhZZYIxFkSaQC6sTbaNvOaofhV4Q6IfQbrUUV6KLI+ZKcrT5vVh8KvCHRD6Ddaj4VeEOiH0G61FFKLIz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1H/DbjFNwhNi5JggZY8OBkBF+VNvuT0V7RWOJ0nf8ZuXEVW3/AN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9464" name="AutoShape 8" descr="data:image/jpeg;base64,/9j/4AAQSkZJRgABAQAAAQABAAD/2wCEAAkGBxEQERQQExMVFBUXFBkXGBcXFxkVFhcXGhUdGRoZFRYbHiohGRolGxcbITEjJSkrLi4vGCEzODMsQygtLisBCgoKDg0OGxAQGy4kHyQyLDQsLDQsLCwsNCw0Ly0vNC8sNCwsLCwsLCwsNDQ0LCwsLCwsLDQ0LCwsLCwsLC8sLP/AABEIAOQA3QMBIgACEQEDEQH/xAAbAAACAwEBAQAAAAAAAAAAAAAABQMEBgIBB//EAFAQAAIBAgMCBgwMBQIEBQUAAAECAwARBBIhEzEFBiJBUdIUFTNTVHFzkZKT0dMXIzI0UmFicqGjsbMWQoGD41WyByRDlCVj1OHiZILBw/D/xAAZAQEBAQEBAQAAAAAAAAAAAAAAAQIDBAX/xAAtEQACAQEGBQQCAwEBAAAAAAAAAQIREhMxUZHBAyEyYXFB0eHwBKFSsdKBIv/aAAwDAQACEQMRAD8A1EYzoyPeRC7jI2i22rG2VbX8ZudKlwyLEMsaZFveyM6i/TYHfVLhVP8Al+f5wu697dla7ubLe/1Xqs3CGJCFjsxdcw5DDKBLlK6tymK6gXXWvVSJ5qyHe3b7XrJOtRt2+16yTrUjl4TxOaQKsYAC5QyvtDmCcoruI5TXAOlt9X+C4ncTRzMHtKRbKVsuhG9jp0VaIlp5ksGGjjYukSoxvdlLKxubm5BubkXqxt2+16yTrUgWd8Ph4dmvKa5bMGN7Na19+ax08R6KhSeYrJHqw20pNlcOgGLAW7E6hlJtYbl6KUjkWsjS7dvtesk61QYqJJbCSMSW3Zyz28VzpUHA+KlleQSBFAJAUZs62YjlgjnABuKa7KqoxaJakVYSEUKgKqNyq7qB4gGsK727fa9ZJ1qn2VGypZQtSINu32vWSdao5ArMrst2W+Vizllvvykm4v8AVVvZUbKllC1Ig27fa9ZJ1qNu32vWSdap9lRsqWULUiDbt9r1knWo27fa9ZJ1qn2VGypZQtSKGKw0UpBkiWQgWBcs5A6ASdKnSQgADMABYAPIAANwAzaCrGyo2VLKFqRBt2+16yTrUbdvtesk61T7KjZUsoWpEG3b7XrJOtRt2+16yTrVPsqNlSyhakLsRhIZGzSQo7bszZmNh9ZN6tbdvtesk61T7KgR0soWpFFMe7AMscrKdQdrYEcxAaUG3jFQYqISkGTCGQgWBdkcgdAJl3UoThaVFRBGCAiAG+/kD6qvYfGxdj6iLsjZtlBJ2dr8na/ybe2a1/8A7uavDHjuTa5cvJ9TifiKEYydefgYdluo7lKFA5pdwA5gJb7uYCrvB+PbVScwyqyljrZri1wNRyd5111JrKxcMSkBdnpltcsb2tz6b6fYHRrf+TF+r104HFvE+xx/L/HuJRVcajXgbg9miuCLZ5BqTfSVhqf6Ve7WN0r+Psrvi93H+7N+89Rtw1fVImdeZsyrf6wCb2rb4kkee7TPe1jdK/j7KO1jdK/j7K57cP3hvTT20duH7w3pp7al7IXcTrtY3Sv4+yjtY3Sv4+yue3D94b009teNw0wFzAwA1NnQmw32F9aXshdxO+1jdK/j7KO1jdK/j7Kii4wLIokhjMkbAFHDKoYHnAbW3jrvtw/eG9NPbS9kLuJ12sbpX8fZR2sbpX8fZXPbh+8N6ae2jtw/eG9NPbS9kLuJ12sbpX8fZR2sbpX8fZXPbh+8N6ae2oJ+MFmjhybOWZskWYh1LZSzFsp/lUE2uL2tcb6XshdxLPaxulfx9lHaxulfx9ldbHHd/wAN/wBtJ/6mjY47v+G/7aT/ANTS9kW7ic9rG6V/H2UdrG6V/H2V6YsaNdthv+2kH49kVa4LxgnhjmAy50DWve1+a/PS9kLuJU7WN0r+Pso7WN0r+PsprRS9kLuIq7WN0r+Pso7WN0r+PsprRS9kLuIq7WN0r+Pso7WN0r+PsprRS9kLuIq7WN0r+Pso7WN0r+PsprRS9kLuJmBxUtoJCBzCyGw5gC0ZNh9Zr3+FT30+jF7qtNRWOWS0Otuf8nqZg8VL6bQ+aMfiIrj+lVZItniZI/oww7t3ypK2NZPHj/nZvIw/rLXTh+vL7U48VtyjV157Mc8WmBgBGoMkpB6QZnINZvEysmFQqSvcwzDeqFwGYdFlJ15t9aTi0LQAE3tJKL9NpmF6zBmxsV4uws4W65g72YA2v3EjXxmubxNrA4h4REUhTPniMoQO75svxTORnPytVG8/zf0qLA8PmQKQqqXKau5yDNAslhpodbADfYmjD9kx5svBxAZsxXaSlMxNyVQw5VJJubAXJuamOLxhFu1+nRnf3FAUk4WlYSIDZkxWUEmxYHFZQF6YwvJJ/pTXB8IbeORsuUKuU66iQKdom7+U6X59arnF43wAj6873Hi+I6daiilxqRmNcC2ua5MjklmuSzfEbyTeiwoClwXMycDYQrmvssMOQcrENKikKxIsSCRvG/fVwcJz4eMh0zFYnlIZwZAu1IjRmHJLBSLtmtodTvqHgIY7DYWHDHBF9lGqFs8gBKjfbY6VeOOxvgB9N/c0KGE4YeRlRkSM5CxzSKcwzFQIihIJ0uddMy9NUxxkZYs2zudnEyLnzFg5RSzOTZQpfXMQeTfcb1aGKxmn/h+7dyn08XxGlHZeM1/8P36HlPqPr+IoQrpw46M0kiWUqgKhg+R2D5bFSQczKF0O9h9dTcJk9m8FZgAeyHuBqAexZL2PRXE0mMbLfAMApDZQ7hSRqM3xHMda4lXGS4rCTPhHRIJWkbKXdmDRMgCgxqN7X1NAa3hxgGh2hIgJbaEXtmsNntCNQl7/AFXy3pRwtwlKNpBDkEPYzFCS4ke8b2MJ57EDTf4tKcdvD4Li/VDrUdvD4Li/VDrVlrkaWIcBFskua/dWte+7Iu6/NRxT+ZYfyS143DZ8Fxfqh1qTcG8KYzDxRwLgXcIoUMWdC1ucqImy+K5qmUqI2FFZf+Icb/pzesf3FH8Q43/Tm9Y/uKFNRRWX/iHG/wCnN6x/cUfxDjf9Ob1j+4oDUUVl/wCIcb/pzesf3FH8Q43/AE5vWP7igNRRWX/iHG/6c3rH9xR/EON/05vWP7igNRRWY/iHG/6c3rH9xXn8Q43/AE5vWP7igNRWS4RmC42a5QXhh+U2Xnl3aa0/4GxzTxCRk2bZmBXNmsVcrvKr0dFYnjj89fyMf6vW4uifjdHOfVHzszZcX+4/3Zv3nq9iphGjudQoZjbfYXOnmqhxePxH92b956vYuHaI6XtmVlv0XBF/xrEq86HSJUPC8QaME5Q8Ty5iVCoqZL5zfTug+rQ16/DGHChhNCcysyfGoA4UXbKSbEDnPNz1Qn4rQkJkyxlIil0jUZjmjYM1t9jENOfMa9k4uhw+aTlSRzIzBLC82W7KtzYDINLn6zQiqNMNj4ZWZY5Y3ZPlqjqxX7wB03Hf0VDjOFoY8wzqzplzRqymQBnCglb3Auw31xg8BKjsxmVg0mY2jsxXKVCFi5GUcm1gPk8+YmqeK4ubWZpmmOtwoy3KgvG5GbNYi8QAsB8o3vQox7aQgqGliRnJCqZEu1my8nXlcqw05zaheFsMQxE8JCWzHaJZb7s2vJvzXrP4/gKUSIsQZlZ4TIxWPKqxYlp9CXzg8phYKwN11XlGmC8WkAjXPogQfJGuSfbXOvT+t6IMYxcLYZ8xWeFsqZ2tIhyodzNY6L9Z0rztvhrqvZEN3AKDapdwb2Ki/KBynUfRPRSvE8Vkdcuci23Iso3zYhJ9RfUK0YFucE7q7Ti2upLKCdjfImUfE4hpwQCzHlFrHU9NAMeC+FYMUgkhkRwRfksCQLkagHTUGrIhV5FDKGGR94B506ap8E8HNAApcOAuVeQFIAYkXa5JOtuYabhV+Huq/cf/AHJQFcT4UlRs15UzQj4sfLUMTzbrIdaudiQd7j9FfZSibgGRmK502YmkmXQ580kTJlbW1gZGa4+oW3k1m4pZVVY9muUxMOTorpGUZ8lirkg25XjuCAaLuRmh7Dh73H6K+yuXwsIF9mh0uAFW58VZTD8VpJY5b5Iizz7lZWkDYraDbHQlSEtodzmmMHFspuWOxhMYDF5DESXN4mbWxz6jTd4hU9CjDDyYeR2jWEEowVjkWysUz2v9QI3dNS4xcNDG8zImVFZiQinRRc2FtTYUmPFLkFVdYy0hcui2bXCGC4P0szFr1Wm4nMYdkohW6SIQdpIqs6oNpHmN1YZN317996RGpXBQnXZp6K+yvewYe9p6K+yp0FgB9Ve0CK/YMPe09FfZR2DD3tPRX2VYooUr9gw97T0V9lVOF8FEIJSI0B2bahQCOSdxG40zqnwx83l8m3+00AtfgjCg2yD0361RYPCpFimVBlBgU2uTrtGF9T9Q81KuHeLOFxk8c88Gd4mJUkbxrZX+koJzWPOPGC2wZPZJv4Ov7r0B1xf7ifLTfvNWO44/PX8jH+r1seL/AHE+Wm/eakfCkQbGzXv3GHdl6ZPpKa3BVT8bo5z6o+dmOuLK2w6rpo8g0FhpKw0HMKann8Z/WlvF/uP92b956uY1GZHVDlchgp6G1sfPWZYm4k1FZROMshQSpHtTI6xJHnCKHWIvLd8pNwwZLW3pza1ZThvEPPGoijSIyujF5Tn5EYYnKI7C192bW28b6gqaKilHDfDYw6oyqsublWz5fiwQC6kKQ1sw5xe41pbg+HpAzoRtH2jKuaQRpri5o1BIQ5bLGBfUnQW56FNTRWYh41OxX4hcloS7Ca5XbYl4BkAjs9igN7rcN9WvqcZpiM/YyBcgkvt9dntNmTbZfKvqFvYjnB0oKmmorNpxklctkw1122xRmlyhmEhjbPZCUsVvpmuOg6HzAcPzyTEGOJY9nDoZrMHeaSN7ExgN8jQXBNhuzaFzD5GlqCYXZQFctZrZWy2F1vflD6qnryHuq/cf/clAQ7FvoTet/wAlGxb6E3rf8lUJOGpFyk2t2ZLERbUxpHK4A+vkDWpF40LlUtDIl2QcooAqyIXV3fNlUaZdT8ogc4ouYfIt7FvoTet/yUbFvoTet/yVSk41xqGZopQLuqaKxkZJhCQiqxOrstrgb6nj4eEgNoplyxl3zKEaMcsC6uQSTkNrAjceeleVQTbFvoTet/yUbFvoTet/yUog4yFTJLNnWJZMq2EZuq4Uzlmsb3IBOn2R01Jj+NLdjyPHBMsgilcCRMmUIoOchiMy3cfJvuPRQiGexb6E3rf8lGxb6E3rf8lMkNwD9VdUAr2LfQm9b/ko2LfQm9b/AJKaUUKK9i30JvW/5KhxiARuZI5igU5htM11tqLbTXTmp1VPhn5vL5Nv9poDP9jweCYjzN16s8FCESsqQvE+QE5wRdcxA3secGq3DvGc4aaKEYXETbVsqvEEKBtSQ5ZhlsATc6WB6DV6J82LJ/8Ap1/degOeL/cT5ab95qTcIfPZvIw/rLTni/3E+Wm/easrxn4H7KxsnLKZYYt2fXMZPoOv0ee+/mrpw/XxujlxOqPnZmq4v9x/uzfvvTM8/jP60q4srbDKOh5BzndKw59aZyvlBOptc6Ak/wBANSaxLE6LAjlwkbqUZEZSblSoKk3vcgi1760HCRkAbNLA3AyiwPSNND9dQ8G8Ix4gM0YeysynNG8fKVirAZgL2ZSNKsySquXMQMzZRfnYgmw+uwPmqFOJcLGwUMiMF+SCoOX7txp/SocZwekiMnyM28qkbHfm1EiMp1JOoO81cotQFPA8HRQxrEq3CgC7AFjY5gWNt+Yk/UTpap+x0tbItrW+SN1728V9altXJaxC2Ot+Y206TuG+gIhg4gxcRoHNrtlXMbbrta5o7EjuG2aXG45Rca5tDbTXXx1PaigCo9oEkViDbKw0Vm1uvQD0GpK8oCuYMLnaXZHO17nZSa3UKT8neVAF99haiSHCtoYz/Lps5ACFFlBFtQAdxrwY+Mm2b+tjb6td1S4idYxmY2FwNxOrEAbvrIoCjg+DcJGjqyF9o0hYmKTUPIZCLW01PN0A1Z2GFuDs2uFK3ySk5Te4JtqNTv6a5i4TiZsitciUxWsflhcxG76Ot91XLUBXEeF3bLnzdyffs9nf5P0OT4qgfg/BMgjMJKgEAGOQgAgAjUfJ5I03aCr9eUBIMcn2/VydWjs9Pt+rk6tU1x0ZNr/1sbefdXWNxaQo0jkhVtewLHU2FlAuTc81AWuz0+36uTq0dnp9v1cnVqpgsYkwYpfktlYFSrKwANmVgCDYg+IipZpAis7aKoJJ+oC5oCbs9Pt+rk6tVuFMUrwyKocsUYAbNxc20GotXUMyvfKQbGxtzGwNj9diPPUlqARvOxJOyn1Pex1qk4MzGcsUkUbELd1y3O0Y6anmIpxaigFnF/uJ8tN+81Z7hrCNLjZcoBtDDe8skW8yfQGu7nrQ8X+4ny037zV85/4ncasRwdjRsFjO0iXNtAT8gta1iPpn8K3HB+N0ZsuU4JZ7M+j8X+4f3Jf3npkefxn9aW8X+4f3Zv3npkefxn9ay8SrAzPCHF2SSERXRrYqaYozFUdZHkYKzZGsV2gPyTqviIhbiuxdZGSCTLKkiq5LCMDMGVHMf82YOTYEsDzWy6pZASQCCRvAN7ePoozDdcXqFfMRcMcCTSytJHKE0DKDm0mHIzG28bMlbfX9VUeE+KjPFLHGIbu+9/lBVhEcZD5GIKNyrC282YXrW0UBh8ZwNMyYyQIA1sQAwMm2lzR5VS2Xud+UMpNybgA3JuHizIysPiogwkGzRnyJnEQ5Jyg3JiZibDV+fUnVhga9oShhuMvAjRxsscaOrCcRRBZLRtKqBXTIhVHVg2/KLSE5hqDr+D8OY0ykKOUx5NyNWJub855+a+6rVFChUeIQsjKDYlSAegkWqSuGY5goFyQTvtuIH/5oDCRcXsT2aJiVyB5G0VhKwkUrs5GtlKLca5jogsL1tMfhNrC8V7FkIDdDW0b+hsasZJPoD0v/AGoySfQHpf8AtWpScsTMYqOBl5OLErJIpkS8mFkRrBgOyZFKtJfflsbdOlVuGeL0oM0iLGF7HaNFjBVyDGoCEIlzZlY3zHeLAWrXyl1UsU0AJPK5gL9FSVk0LOAsAYEcFUTM5YRxklEGUCykqu8gsdBqx8ZvYmMsjKNCVIHjItUtFAKRGpUrkbOb/wAp0v8Aa3WHjqfhjCPLA0aZcxykZiQpKsG1IBIvbfY1fooDN43gKWUmR1hdnkzNEzMYh8UI1s2S7MtswJQan+WwNe4Ti20c6z5lZxMrFzfOYhgxCyE/W4D2vbQHfWjoouQEcPAQUYxQsaDEMWDoLPcpa7jKNVblA3N8x3c9FuLMzqwkkV87RyMLtlzmWN5gAf5CIrKPtte1aqigMXwlwBMDLJkiYSSwjKmZQ6jEhhtVSPkgR8km77idxtWm4FwRghWM5RYscq3KIGcsES4HJUHKNBu3DdV6ii5Kg9RZxf7ifLTfvNSfHYSKXGzbSNHtDDbOqta5lva403DzU44v9xPlpv3mpZiMIJMdPckWhg3BDvMv0lPRzVpKsZVy3Rzk6Sj52Yy4tAjDgG988t76m+1a9yN+tXsajNHIqHK5Vgp6GINj56qcBdxPlZv33piefxn9akuZuPIzEjOuHAw0MkMoyLIdjdlGazlSQRMd5uM3TrcXqdiYnO0t3DkkiXYm9+xFQPsrXvmFstt43c1bKioKGSgx+MaZUDTXCQMUaOMqc0jiQzSCNcnIUEAZObTeKMLiscykyGdEMq3IhQzRoYySirs7OA9lLZG3m3SNUI1BLADMQATYXIG4E84Fz567oUy+K7OvIY2kQKJmUCOL4xgybJWunOM26xN9+ld4HG4js4RSPIAy4hjGY0EYVHjWIxyBczclrm7HVjusANLVeHAwo7SpFGrv8t1RVd/vsBdt/PRAsUUUUAVUx0yIGeQMUEMhYKCWIumgA1JO61W6hlazAhiDZhoua4ut9LfUPPQHnFpAMOLEG7ObAkhMzFsik7wt7f0ppSzsh/pt6o+yjsh/pt6o+ygLfCPcZPJt/tNRGq08xZWDO2Ugg/FkaW11tppVk0AUUUUAUUUUAUUUUAUUUUAUUUUAs4v9xPlpv3mpe+IVMdiMxteGC3nlphxf7ifLTfvNSfHYN5cbNkmeG0MN8qo2a5l35lO63N01uOD8bo5z6o+dmOuAe4ny03771bxsjLHIyDMwVio6SASB56pcXb7AXNznlud1ztWubeOmZ5/Gf1rMvU6RM63CYggWdZDiXk2YsZFC5na17bowCbW8Q30vxHD80bSysCAgZzEXWwy4NZMhcXFs1zfXfWs7Fj5XITlfK5I5X3tNf61Fi+D4pInhKgK6FDlABAZcptpppUCEmI40sgN40ZlexCyXUpljYsrlQCRtVBHTuvUOI4yOJwQECBMQMm01LJPFEGm5PxYBLG+uhNaUYSOwXIll1AyiwPSBbQ112Mlyci3becoufH009QZWLjDKmYlVkbbOgAl+LH/MxQgA5dbbS97X0tz1Yl40OqkmKMMpcODLYEpiDD8UcnL1F9QN4HPWiXDoBYIoHQFA57/qB5qqcI8EpOVzFgqtmKKEAY5g3KYoXGo1ysL896L0GZfr2iigCoZDZic+T4p+XpydU5Wumm/XSpqrYvDiTktGsiMjKyNuIJU6ixuOTQE3AUkjQhpCSSWyllCMyZjkLqAAGK2J0HiG6mFLsMTGuVIlUb7B/wD41L2U/wBBfT/+NAScI9xk8m3+01Ea4xMsjoyZFGZSL591xb6NdmgCiiigCiiigCiiigCiiigCiiigFnF/uJ8tN+81VE+fYjyMH6zVb4v9xPlpv3mqonz7EeRg/WatxwfjdHOfVHzsy5xe7gPvyfutTI8/jP60t4vdwH35P3WrvEY6RWYDDyuAdGBjAPiu4NZlibWBfopb2yl8Fm88XXo7ZS+CzeeLr1CjKilvbKXwWbzxdejtlL4LN54uvQDKilvbKXwWbzxdejtlL4LN54uvQDKilvbKXwWbzxdejtlL4LN54uvQDKilvbKXwWbzxdejtlL4LN54uvQDKilvbKXwWbzxdejtlL4LN54uvQDKilvbKXwWbzxdejtlL4LN54uvQDKilvbKXwWbzxdejtlL4LN54uvQDKilvbKXwWbzxdejtlL4LN54uvQDKilvbKXwWbzxdejtlL4LN54uvQDKilvbKXwWbzxdejtlL4LN54uvQDKilvbKXwWbzxdejtlL4JN54uvQHnF/uJ8tN+81VE+fYjyMH6zVe4CidYrOpQmSRspsSA0jML2JG4iqKfPsR5GD9Zq3HB+N0c59UfOzLnF7uA+/J+61MqW8Xu4D78n7rUyrMsTawCiiioUKKKKAKKKKAKKKKAKKKKAKKKKAKKKKASKjzzzKZZEEbIAEJUWKAm9ue5/CvcNgBILpi5XAOUlXJGZWsw+Vobi1ua1VGnkWXGbKxe65QTYZtkLXvoBfnpXBwfioFMQbPGTEx2LGB2KqVcBi9wWsjkhhezDn16yk06Lt/RwhBSVXm/V5s0MPB2dQy4qVgdxDsQdfvf0rs8EN4RNz/wA7f0/m5vx+qs7wdhcZEiICQoQswMpJ2i5gqXH8rZlYkc6H6RquMBjWQgyTrZJyg7IYNtGWPZZmDm4DK+hYgA677Vm8kbuo/WzVHglvCJuf+dujTn6a4l4OyC7YqVRmA1dhqeSB8reWI/SkmMjxbLPYy7RiuV1lyps8ylo40zDZyZQwzZRqb5hzV3weJYxA7dgrREF5l5ISbM+1QORI1gtm5R03g3utyJdx76v3HwwybTY9lybSwJTO2a1ujNpfm8XPXvYa3K9lyZl0YbQ6GwY35WnJIP8AW9JcVjnGKxCRzBZJIwqASQWEgiNi8ZO0uDY6Ai2tqpScE4l48QgEqrLm5L4gs5/5ZEXPIHJPLU/zHTx1LyRbqP1v3Nb2obwib026dP5ujSo4FeHEpHtXdXRiQ5Jta9rE+Lm9lQxY2dVCiE2C2GaUFjZVtmJvrcsL3PyL3N66EubGRa/9Nuf6jzc3/wDdFbjJt0ff+jE4KKTWa9Xmh9SFPn2I8jB+s1PqQp8+xHkYP1mrMcH43RufVHzsy5xe7gPvyfutTKlvF7uA+/J+61XDCe+Sfl9SsyxNrAmoqHYnvkn5fu6Nie+Sfl+7qFJqKh2J75J+X7ujYnvkn5fu6AmoqHYnvkn5fu6Nie+Sfl+7oCaiodie+Sfl+7o2J75J+X7ugJqKh2J75J+X7ujYnvkn5fu6AmoqHYnvkn5fu6Nie+Sfl+7oCaiodie+Sfl+7o2J75J+X7ugFmL4FdpXljmyZyCylM4uBbTlC2n6VEOBJ/Chzf8ASPN/cpxsT3yT8v3dGxPfJPy/d1u8f1I53Ue+r9xP2jn8KHqj0375QeBJ/Chz/wDSPP8A3KcbE98k/L93RsT3yT8v3dLx9tF7C6j31fuJ+0k/hI9UfeUdpJ/CR6o9Fu+U42J75J+X7ujYnvkn5fu6Xj7aL2F1Hvq/cTjgSfwkc3/SPN/co7ST+FD1R6fKU42J75J+X7ujYnvkn5fu6Xj7aL2F1Hvq/cT9pJ/Ch6o9N++VPwfwM0cu2eYyEKQBlyAX3m2Y9P1fhTHYnvkn5fu6Nie+Sfl+7pbf1IXUe+r9yakKfPsR5GD9ZqeItha5P1m1/wAAB+FI0+fYjyMH6zUjg/G6E+qPnZlzi93Affk/damVLeL3cB9+T91qZVmWJtYBRRRUKFFFFAFFFFAFFFFAUsTwjkfZrHJIwAYhAvJB3XLMN9qj7ZP4LiPyfe1xHIFxU3k4v1ervZIro7MeVDjG3KrrTmyr2yfwXEfk+9o7ZP4LiPyfe1a7JFIo+F5SRNnGU4kw7LKPkiQx3zfKz3GfotpbnqWo5FsT/l+kM+2T+C4j8n3tHbJ/BcR+T72lnFHhyTFQrNIQDkUFLAENlDF26M19ANLWOt9HvZIqtxy/sWJ/y/SKvbJ/BcR+T72p8FjRKWXK6MtsyuACL7jySQQbHn5q77JFVMC98TOfsQ//ALKcmny+1J/6jJVda+zLeIxGQqoVnZr2C5dw3kliABqOfnrjsmTvEnpQ+8rnENaZD/5cn+6OpeyRXM7HHZMneJPSh95R2TJ3iT0ofeVQmxzviGhR9mEiSQkKGZy7OLcrQKMmttTmGotrWm41xqzoI5HKsigqBlctKIuQxNuSx110sRvFqAcdkyd4k9KH3lHZMneJPSh95S7CcY1lYKsb3AJkvlGzyyNHrryuVG3yb7vFVbg/jP2Q8JRJI0fN3SMrnXZ5lZCRu8VAOuyZO8SelD7yvUxRzBGjdM17FshBIFyLoxsba69FddkioZZQzxffP7bUBdpCnz7EeRg/Wan1IU+fYjyMH6zVuOD8bo5z6o+dmXOL3cB9+T91qZUt4vdwH35P3WplWZYm1gFFFFQoUUUUAUUUUAUUUUBn+EZhFiXZrgNGljYkEqWuNPGKj7ax/SPot7K0lF66WovFfv4OShNdLWnyjN9tY/pH0W9lVtvhs+1sM975sjXva192+2l99a29F6lYZPX4LTiZrR/6Mnh8Rho7FAFsgQWRhyF+Su7cLm3jqx21j+kfRb2VpL0XpWGT1+BTiZrR/wCjN9tY/pH0W9lWuAXzyTSAHKRGoJBFyue9r/eFOr0UtRSaS/fwSzJtOTXLt8sW8KvlZGOgyutzuBJQgE81wp39FVOyk+mnpr7ae0XrB1M1iUgkIL7NiNxzrcA7xe+76qjXC4YEsFiuSCTmXeGzg7/pcrx1qb0XoDMCHD5g3xQILEEMoN2bM2463bXx0YeHDx2KbJbXtZl0uLGwvpp0Vp70XoBF2Un009NfbUmElDSIAQ1iScpzADIRqRoNWFOb0XoApCnz7EeRg/Wan1IU+fYjyMH6zVuOD8bo5z6o+dmfMcb/AMRMbhZZYIxFkSaQC6sTbaNvOaofhV4Q6IfQbrUUV6KLI+ZKcrT5vVh8KvCHRD6Ddaj4VeEOiH0G61FFKLIz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1H/DbjFNwhNi5JggZY8OBkBF+VNvuT0V7RWOJ0nf8ZuXEVW3/AN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9466" name="Picture 10" descr="https://encrypted-tbn1.gstatic.com/images?q=tbn:ANd9GcTaMJ-8YR1pxSyp4BJz71Vd4UvOsTvN1GKhx9MF-ZVJ0Avo4cv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413992"/>
            <a:ext cx="2786082" cy="290006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0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ob.hr/blog/wp-content/uploads/noviupload/Galaxy-S5-Xperia-Z2-and-LG-G-Pro-2-wallpapers-47-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36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Ovim putem se još jednom želim zahvaliti dečkima koji su uložili sve svoje muke i ovu  prezentaciju radili danonoćno svojim znojnim dlanovima.</a:t>
            </a:r>
          </a:p>
          <a:p>
            <a:pPr>
              <a:buNone/>
            </a:pPr>
            <a:r>
              <a:rPr lang="hr-HR" dirty="0" smtClean="0"/>
              <a:t>Što bismo mi bez naših dečki??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b="1" dirty="0"/>
              <a:t> </a:t>
            </a:r>
            <a:r>
              <a:rPr lang="hr-HR" b="1" dirty="0" smtClean="0"/>
              <a:t>    Hvala.</a:t>
            </a:r>
            <a:endParaRPr lang="hr-HR" b="1" dirty="0"/>
          </a:p>
        </p:txBody>
      </p:sp>
      <p:sp>
        <p:nvSpPr>
          <p:cNvPr id="18434" name="AutoShape 2" descr="data:image/jpeg;base64,/9j/4AAQSkZJRgABAQAAAQABAAD/2wCEAAkGBxEQERQQExMVFBUXFBkXGBcXFxkVFhcXGhUdGRoZFRYbHiohGRolGxcbITEjJSkrLi4vGCEzODMsQygtLisBCgoKDg0OGxAQGy4kHyQyLDQsLDQsLCwsNCw0Ly0vNC8sNCwsLCwsLCwsNDQ0LCwsLCwsLDQ0LCwsLCwsLC8sLP/AABEIAOQA3QMBIgACEQEDEQH/xAAbAAACAwEBAQAAAAAAAAAAAAAABQMEBgIBB//EAFAQAAIBAgMCBgwMBQIEBQUAAAECAwARBBIhEzEFBiJBUdIUFTNTVHFzkZKT0dMXIzI0UmFicqGjsbMWQoGD41WyByRDlCVj1OHiZILBw/D/xAAZAQEBAQEBAQAAAAAAAAAAAAAAAQIDBAX/xAAtEQACAQEGBQQCAwEBAAAAAAAAAQIREhMxUZHBAyEyYXFB0eHwBKFSsdKBIv/aAAwDAQACEQMRAD8A1EYzoyPeRC7jI2i22rG2VbX8ZudKlwyLEMsaZFveyM6i/TYHfVLhVP8Al+f5wu697dla7ubLe/1Xqs3CGJCFjsxdcw5DDKBLlK6tymK6gXXWvVSJ5qyHe3b7XrJOtRt2+16yTrUjl4TxOaQKsYAC5QyvtDmCcoruI5TXAOlt9X+C4ncTRzMHtKRbKVsuhG9jp0VaIlp5ksGGjjYukSoxvdlLKxubm5BubkXqxt2+16yTrUgWd8Ph4dmvKa5bMGN7Na19+ax08R6KhSeYrJHqw20pNlcOgGLAW7E6hlJtYbl6KUjkWsjS7dvtesk61QYqJJbCSMSW3Zyz28VzpUHA+KlleQSBFAJAUZs62YjlgjnABuKa7KqoxaJakVYSEUKgKqNyq7qB4gGsK727fa9ZJ1qn2VGypZQtSINu32vWSdao5ArMrst2W+Vizllvvykm4v8AVVvZUbKllC1Ig27fa9ZJ1qNu32vWSdap9lRsqWULUiDbt9r1knWo27fa9ZJ1qn2VGypZQtSKGKw0UpBkiWQgWBcs5A6ASdKnSQgADMABYAPIAANwAzaCrGyo2VLKFqRBt2+16yTrUbdvtesk61T7KjZUsoWpEG3b7XrJOtRt2+16yTrVPsqNlSyhakLsRhIZGzSQo7bszZmNh9ZN6tbdvtesk61T7KgR0soWpFFMe7AMscrKdQdrYEcxAaUG3jFQYqISkGTCGQgWBdkcgdAJl3UoThaVFRBGCAiAG+/kD6qvYfGxdj6iLsjZtlBJ2dr8na/ybe2a1/8A7uavDHjuTa5cvJ9TifiKEYydefgYdluo7lKFA5pdwA5gJb7uYCrvB+PbVScwyqyljrZri1wNRyd5111JrKxcMSkBdnpltcsb2tz6b6fYHRrf+TF+r104HFvE+xx/L/HuJRVcajXgbg9miuCLZ5BqTfSVhqf6Ve7WN0r+Psrvi93H+7N+89Rtw1fVImdeZsyrf6wCb2rb4kkee7TPe1jdK/j7KO1jdK/j7K57cP3hvTT20duH7w3pp7al7IXcTrtY3Sv4+yjtY3Sv4+yue3D94b009teNw0wFzAwA1NnQmw32F9aXshdxO+1jdK/j7KO1jdK/j7Kii4wLIokhjMkbAFHDKoYHnAbW3jrvtw/eG9NPbS9kLuJ12sbpX8fZR2sbpX8fZXPbh+8N6ae2jtw/eG9NPbS9kLuJ12sbpX8fZR2sbpX8fZXPbh+8N6ae2oJ+MFmjhybOWZskWYh1LZSzFsp/lUE2uL2tcb6XshdxLPaxulfx9lHaxulfx9ldbHHd/wAN/wBtJ/6mjY47v+G/7aT/ANTS9kW7ic9rG6V/H2UdrG6V/H2V6YsaNdthv+2kH49kVa4LxgnhjmAy50DWve1+a/PS9kLuJU7WN0r+Pso7WN0r+PsprRS9kLuIq7WN0r+Pso7WN0r+PsprRS9kLuIq7WN0r+Pso7WN0r+PsprRS9kLuIq7WN0r+Pso7WN0r+PsprRS9kLuJmBxUtoJCBzCyGw5gC0ZNh9Zr3+FT30+jF7qtNRWOWS0Otuf8nqZg8VL6bQ+aMfiIrj+lVZItniZI/oww7t3ypK2NZPHj/nZvIw/rLXTh+vL7U48VtyjV157Mc8WmBgBGoMkpB6QZnINZvEysmFQqSvcwzDeqFwGYdFlJ15t9aTi0LQAE3tJKL9NpmF6zBmxsV4uws4W65g72YA2v3EjXxmubxNrA4h4REUhTPniMoQO75svxTORnPytVG8/zf0qLA8PmQKQqqXKau5yDNAslhpodbADfYmjD9kx5svBxAZsxXaSlMxNyVQw5VJJubAXJuamOLxhFu1+nRnf3FAUk4WlYSIDZkxWUEmxYHFZQF6YwvJJ/pTXB8IbeORsuUKuU66iQKdom7+U6X59arnF43wAj6873Hi+I6daiilxqRmNcC2ua5MjklmuSzfEbyTeiwoClwXMycDYQrmvssMOQcrENKikKxIsSCRvG/fVwcJz4eMh0zFYnlIZwZAu1IjRmHJLBSLtmtodTvqHgIY7DYWHDHBF9lGqFs8gBKjfbY6VeOOxvgB9N/c0KGE4YeRlRkSM5CxzSKcwzFQIihIJ0uddMy9NUxxkZYs2zudnEyLnzFg5RSzOTZQpfXMQeTfcb1aGKxmn/h+7dyn08XxGlHZeM1/8P36HlPqPr+IoQrpw46M0kiWUqgKhg+R2D5bFSQczKF0O9h9dTcJk9m8FZgAeyHuBqAexZL2PRXE0mMbLfAMApDZQ7hSRqM3xHMda4lXGS4rCTPhHRIJWkbKXdmDRMgCgxqN7X1NAa3hxgGh2hIgJbaEXtmsNntCNQl7/AFXy3pRwtwlKNpBDkEPYzFCS4ke8b2MJ57EDTf4tKcdvD4Li/VDrUdvD4Li/VDrVlrkaWIcBFskua/dWte+7Iu6/NRxT+ZYfyS143DZ8Fxfqh1qTcG8KYzDxRwLgXcIoUMWdC1ucqImy+K5qmUqI2FFZf+Icb/pzesf3FH8Q43/Tm9Y/uKFNRRWX/iHG/wCnN6x/cUfxDjf9Ob1j+4oDUUVl/wCIcb/pzesf3FH8Q43/AE5vWP7igNRRWX/iHG/6c3rH9xR/EON/05vWP7igNRRWY/iHG/6c3rH9xXn8Q43/AE5vWP7igNRWS4RmC42a5QXhh+U2Xnl3aa0/4GxzTxCRk2bZmBXNmsVcrvKr0dFYnjj89fyMf6vW4uifjdHOfVHzszZcX+4/3Zv3nq9iphGjudQoZjbfYXOnmqhxePxH92b956vYuHaI6XtmVlv0XBF/xrEq86HSJUPC8QaME5Q8Ty5iVCoqZL5zfTug+rQ16/DGHChhNCcysyfGoA4UXbKSbEDnPNz1Qn4rQkJkyxlIil0jUZjmjYM1t9jENOfMa9k4uhw+aTlSRzIzBLC82W7KtzYDINLn6zQiqNMNj4ZWZY5Y3ZPlqjqxX7wB03Hf0VDjOFoY8wzqzplzRqymQBnCglb3Auw31xg8BKjsxmVg0mY2jsxXKVCFi5GUcm1gPk8+YmqeK4ubWZpmmOtwoy3KgvG5GbNYi8QAsB8o3vQox7aQgqGliRnJCqZEu1my8nXlcqw05zaheFsMQxE8JCWzHaJZb7s2vJvzXrP4/gKUSIsQZlZ4TIxWPKqxYlp9CXzg8phYKwN11XlGmC8WkAjXPogQfJGuSfbXOvT+t6IMYxcLYZ8xWeFsqZ2tIhyodzNY6L9Z0rztvhrqvZEN3AKDapdwb2Ki/KBynUfRPRSvE8Vkdcuci23Iso3zYhJ9RfUK0YFucE7q7Ti2upLKCdjfImUfE4hpwQCzHlFrHU9NAMeC+FYMUgkhkRwRfksCQLkagHTUGrIhV5FDKGGR94B506ap8E8HNAApcOAuVeQFIAYkXa5JOtuYabhV+Huq/cf/AHJQFcT4UlRs15UzQj4sfLUMTzbrIdaudiQd7j9FfZSibgGRmK502YmkmXQ580kTJlbW1gZGa4+oW3k1m4pZVVY9muUxMOTorpGUZ8lirkg25XjuCAaLuRmh7Dh73H6K+yuXwsIF9mh0uAFW58VZTD8VpJY5b5Iizz7lZWkDYraDbHQlSEtodzmmMHFspuWOxhMYDF5DESXN4mbWxz6jTd4hU9CjDDyYeR2jWEEowVjkWysUz2v9QI3dNS4xcNDG8zImVFZiQinRRc2FtTYUmPFLkFVdYy0hcui2bXCGC4P0szFr1Wm4nMYdkohW6SIQdpIqs6oNpHmN1YZN317996RGpXBQnXZp6K+yvewYe9p6K+yp0FgB9Ve0CK/YMPe09FfZR2DD3tPRX2VYooUr9gw97T0V9lVOF8FEIJSI0B2bahQCOSdxG40zqnwx83l8m3+00AtfgjCg2yD0361RYPCpFimVBlBgU2uTrtGF9T9Q81KuHeLOFxk8c88Gd4mJUkbxrZX+koJzWPOPGC2wZPZJv4Ov7r0B1xf7ifLTfvNWO44/PX8jH+r1seL/AHE+Wm/eakfCkQbGzXv3GHdl6ZPpKa3BVT8bo5z6o+dmOuLK2w6rpo8g0FhpKw0HMKann8Z/WlvF/uP92b956uY1GZHVDlchgp6G1sfPWZYm4k1FZROMshQSpHtTI6xJHnCKHWIvLd8pNwwZLW3pza1ZThvEPPGoijSIyujF5Tn5EYYnKI7C192bW28b6gqaKilHDfDYw6oyqsublWz5fiwQC6kKQ1sw5xe41pbg+HpAzoRtH2jKuaQRpri5o1BIQ5bLGBfUnQW56FNTRWYh41OxX4hcloS7Ca5XbYl4BkAjs9igN7rcN9WvqcZpiM/YyBcgkvt9dntNmTbZfKvqFvYjnB0oKmmorNpxklctkw1122xRmlyhmEhjbPZCUsVvpmuOg6HzAcPzyTEGOJY9nDoZrMHeaSN7ExgN8jQXBNhuzaFzD5GlqCYXZQFctZrZWy2F1vflD6qnryHuq/cf/clAQ7FvoTet/wAlGxb6E3rf8lUJOGpFyk2t2ZLERbUxpHK4A+vkDWpF40LlUtDIl2QcooAqyIXV3fNlUaZdT8ogc4ouYfIt7FvoTet/yUbFvoTet/yVSk41xqGZopQLuqaKxkZJhCQiqxOrstrgb6nj4eEgNoplyxl3zKEaMcsC6uQSTkNrAjceeleVQTbFvoTet/yUbFvoTet/yUog4yFTJLNnWJZMq2EZuq4Uzlmsb3IBOn2R01Jj+NLdjyPHBMsgilcCRMmUIoOchiMy3cfJvuPRQiGexb6E3rf8lGxb6E3rf8lMkNwD9VdUAr2LfQm9b/ko2LfQm9b/AJKaUUKK9i30JvW/5KhxiARuZI5igU5htM11tqLbTXTmp1VPhn5vL5Nv9poDP9jweCYjzN16s8FCESsqQvE+QE5wRdcxA3secGq3DvGc4aaKEYXETbVsqvEEKBtSQ5ZhlsATc6WB6DV6J82LJ/8Ap1/degOeL/cT5ab95qTcIfPZvIw/rLTni/3E+Wm/easrxn4H7KxsnLKZYYt2fXMZPoOv0ee+/mrpw/XxujlxOqPnZmq4v9x/uzfvvTM8/jP60q4srbDKOh5BzndKw59aZyvlBOptc6Ak/wBANSaxLE6LAjlwkbqUZEZSblSoKk3vcgi1760HCRkAbNLA3AyiwPSNND9dQ8G8Ix4gM0YeysynNG8fKVirAZgL2ZSNKsySquXMQMzZRfnYgmw+uwPmqFOJcLGwUMiMF+SCoOX7txp/SocZwekiMnyM28qkbHfm1EiMp1JOoO81cotQFPA8HRQxrEq3CgC7AFjY5gWNt+Yk/UTpap+x0tbItrW+SN1728V9altXJaxC2Ot+Y206TuG+gIhg4gxcRoHNrtlXMbbrta5o7EjuG2aXG45Rca5tDbTXXx1PaigCo9oEkViDbKw0Vm1uvQD0GpK8oCuYMLnaXZHO17nZSa3UKT8neVAF99haiSHCtoYz/Lps5ACFFlBFtQAdxrwY+Mm2b+tjb6td1S4idYxmY2FwNxOrEAbvrIoCjg+DcJGjqyF9o0hYmKTUPIZCLW01PN0A1Z2GFuDs2uFK3ySk5Te4JtqNTv6a5i4TiZsitciUxWsflhcxG76Ot91XLUBXEeF3bLnzdyffs9nf5P0OT4qgfg/BMgjMJKgEAGOQgAgAjUfJ5I03aCr9eUBIMcn2/VydWjs9Pt+rk6tU1x0ZNr/1sbefdXWNxaQo0jkhVtewLHU2FlAuTc81AWuz0+36uTq0dnp9v1cnVqpgsYkwYpfktlYFSrKwANmVgCDYg+IipZpAis7aKoJJ+oC5oCbs9Pt+rk6tVuFMUrwyKocsUYAbNxc20GotXUMyvfKQbGxtzGwNj9diPPUlqARvOxJOyn1Pex1qk4MzGcsUkUbELd1y3O0Y6anmIpxaigFnF/uJ8tN+81Z7hrCNLjZcoBtDDe8skW8yfQGu7nrQ8X+4ny037zV85/4ncasRwdjRsFjO0iXNtAT8gta1iPpn8K3HB+N0ZsuU4JZ7M+j8X+4f3Jf3npkefxn9aW8X+4f3Zv3npkefxn9ay8SrAzPCHF2SSERXRrYqaYozFUdZHkYKzZGsV2gPyTqviIhbiuxdZGSCTLKkiq5LCMDMGVHMf82YOTYEsDzWy6pZASQCCRvAN7ePoozDdcXqFfMRcMcCTSytJHKE0DKDm0mHIzG28bMlbfX9VUeE+KjPFLHGIbu+9/lBVhEcZD5GIKNyrC282YXrW0UBh8ZwNMyYyQIA1sQAwMm2lzR5VS2Xud+UMpNybgA3JuHizIysPiogwkGzRnyJnEQ5Jyg3JiZibDV+fUnVhga9oShhuMvAjRxsscaOrCcRRBZLRtKqBXTIhVHVg2/KLSE5hqDr+D8OY0ykKOUx5NyNWJub855+a+6rVFChUeIQsjKDYlSAegkWqSuGY5goFyQTvtuIH/5oDCRcXsT2aJiVyB5G0VhKwkUrs5GtlKLca5jogsL1tMfhNrC8V7FkIDdDW0b+hsasZJPoD0v/AGoySfQHpf8AtWpScsTMYqOBl5OLErJIpkS8mFkRrBgOyZFKtJfflsbdOlVuGeL0oM0iLGF7HaNFjBVyDGoCEIlzZlY3zHeLAWrXyl1UsU0AJPK5gL9FSVk0LOAsAYEcFUTM5YRxklEGUCykqu8gsdBqx8ZvYmMsjKNCVIHjItUtFAKRGpUrkbOb/wAp0v8Aa3WHjqfhjCPLA0aZcxykZiQpKsG1IBIvbfY1fooDN43gKWUmR1hdnkzNEzMYh8UI1s2S7MtswJQan+WwNe4Ti20c6z5lZxMrFzfOYhgxCyE/W4D2vbQHfWjoouQEcPAQUYxQsaDEMWDoLPcpa7jKNVblA3N8x3c9FuLMzqwkkV87RyMLtlzmWN5gAf5CIrKPtte1aqigMXwlwBMDLJkiYSSwjKmZQ6jEhhtVSPkgR8km77idxtWm4FwRghWM5RYscq3KIGcsES4HJUHKNBu3DdV6ii5Kg9RZxf7ifLTfvNSfHYSKXGzbSNHtDDbOqta5lva403DzU44v9xPlpv3mpZiMIJMdPckWhg3BDvMv0lPRzVpKsZVy3Rzk6Sj52Yy4tAjDgG988t76m+1a9yN+tXsajNHIqHK5Vgp6GINj56qcBdxPlZv33piefxn9akuZuPIzEjOuHAw0MkMoyLIdjdlGazlSQRMd5uM3TrcXqdiYnO0t3DkkiXYm9+xFQPsrXvmFstt43c1bKioKGSgx+MaZUDTXCQMUaOMqc0jiQzSCNcnIUEAZObTeKMLiscykyGdEMq3IhQzRoYySirs7OA9lLZG3m3SNUI1BLADMQATYXIG4E84Fz567oUy+K7OvIY2kQKJmUCOL4xgybJWunOM26xN9+ld4HG4js4RSPIAy4hjGY0EYVHjWIxyBczclrm7HVjusANLVeHAwo7SpFGrv8t1RVd/vsBdt/PRAsUUUUAVUx0yIGeQMUEMhYKCWIumgA1JO61W6hlazAhiDZhoua4ut9LfUPPQHnFpAMOLEG7ObAkhMzFsik7wt7f0ppSzsh/pt6o+yjsh/pt6o+ygLfCPcZPJt/tNRGq08xZWDO2Ugg/FkaW11tppVk0AUUUUAUUUUAUUUUAUUUUAUUUUAs4v9xPlpv3mpe+IVMdiMxteGC3nlphxf7ifLTfvNSfHYN5cbNkmeG0MN8qo2a5l35lO63N01uOD8bo5z6o+dmOuAe4ny03771bxsjLHIyDMwVio6SASB56pcXb7AXNznlud1ztWubeOmZ5/Gf1rMvU6RM63CYggWdZDiXk2YsZFC5na17bowCbW8Q30vxHD80bSysCAgZzEXWwy4NZMhcXFs1zfXfWs7Fj5XITlfK5I5X3tNf61Fi+D4pInhKgK6FDlABAZcptpppUCEmI40sgN40ZlexCyXUpljYsrlQCRtVBHTuvUOI4yOJwQECBMQMm01LJPFEGm5PxYBLG+uhNaUYSOwXIll1AyiwPSBbQ112Mlyci3becoufH009QZWLjDKmYlVkbbOgAl+LH/MxQgA5dbbS97X0tz1Yl40OqkmKMMpcODLYEpiDD8UcnL1F9QN4HPWiXDoBYIoHQFA57/qB5qqcI8EpOVzFgqtmKKEAY5g3KYoXGo1ysL896L0GZfr2iigCoZDZic+T4p+XpydU5Wumm/XSpqrYvDiTktGsiMjKyNuIJU6ixuOTQE3AUkjQhpCSSWyllCMyZjkLqAAGK2J0HiG6mFLsMTGuVIlUb7B/wD41L2U/wBBfT/+NAScI9xk8m3+01Ea4xMsjoyZFGZSL591xb6NdmgCiiigCiiigCiiigCiiigCiiigFnF/uJ8tN+81VE+fYjyMH6zVb4v9xPlpv3mqonz7EeRg/WatxwfjdHOfVHzsy5xe7gPvyfutTI8/jP60t4vdwH35P3WrvEY6RWYDDyuAdGBjAPiu4NZlibWBfopb2yl8Fm88XXo7ZS+CzeeLr1CjKilvbKXwWbzxdejtlL4LN54uvQDKilvbKXwWbzxdejtlL4LN54uvQDKilvbKXwWbzxdejtlL4LN54uvQDKilvbKXwWbzxdejtlL4LN54uvQDKilvbKXwWbzxdejtlL4LN54uvQDKilvbKXwWbzxdejtlL4LN54uvQDKilvbKXwWbzxdejtlL4LN54uvQDKilvbKXwWbzxdejtlL4LN54uvQDKilvbKXwWbzxdejtlL4LN54uvQDKilvbKXwWbzxdejtlL4LN54uvQDKilvbKXwWbzxdejtlL4JN54uvQHnF/uJ8tN+81VE+fYjyMH6zVe4CidYrOpQmSRspsSA0jML2JG4iqKfPsR5GD9Zq3HB+N0c59UfOzLnF7uA+/J+61MqW8Xu4D78n7rUyrMsTawCiiioUKKKKAKKKKAKKKKAKKKKAKKKKAKKKKASKjzzzKZZEEbIAEJUWKAm9ue5/CvcNgBILpi5XAOUlXJGZWsw+Vobi1ua1VGnkWXGbKxe65QTYZtkLXvoBfnpXBwfioFMQbPGTEx2LGB2KqVcBi9wWsjkhhezDn16yk06Lt/RwhBSVXm/V5s0MPB2dQy4qVgdxDsQdfvf0rs8EN4RNz/wA7f0/m5vx+qs7wdhcZEiICQoQswMpJ2i5gqXH8rZlYkc6H6RquMBjWQgyTrZJyg7IYNtGWPZZmDm4DK+hYgA677Vm8kbuo/WzVHglvCJuf+dujTn6a4l4OyC7YqVRmA1dhqeSB8reWI/SkmMjxbLPYy7RiuV1lyps8ylo40zDZyZQwzZRqb5hzV3weJYxA7dgrREF5l5ISbM+1QORI1gtm5R03g3utyJdx76v3HwwybTY9lybSwJTO2a1ujNpfm8XPXvYa3K9lyZl0YbQ6GwY35WnJIP8AW9JcVjnGKxCRzBZJIwqASQWEgiNi8ZO0uDY6Ai2tqpScE4l48QgEqrLm5L4gs5/5ZEXPIHJPLU/zHTx1LyRbqP1v3Nb2obwib026dP5ujSo4FeHEpHtXdXRiQ5Jta9rE+Lm9lQxY2dVCiE2C2GaUFjZVtmJvrcsL3PyL3N66EubGRa/9Nuf6jzc3/wDdFbjJt0ff+jE4KKTWa9Xmh9SFPn2I8jB+s1PqQp8+xHkYP1mrMcH43RufVHzsy5xe7gPvyfutTKlvF7uA+/J+61XDCe+Sfl9SsyxNrAmoqHYnvkn5fu6Nie+Sfl+7qFJqKh2J75J+X7ujYnvkn5fu6AmoqHYnvkn5fu6Nie+Sfl+7oCaiodie+Sfl+7o2J75J+X7ugJqKh2J75J+X7ujYnvkn5fu6AmoqHYnvkn5fu6Nie+Sfl+7oCaiodie+Sfl+7o2J75J+X7ugFmL4FdpXljmyZyCylM4uBbTlC2n6VEOBJ/Chzf8ASPN/cpxsT3yT8v3dGxPfJPy/d1u8f1I53Ue+r9xP2jn8KHqj0375QeBJ/Chz/wDSPP8A3KcbE98k/L93RsT3yT8v3dLx9tF7C6j31fuJ+0k/hI9UfeUdpJ/CR6o9Fu+U42J75J+X7ujYnvkn5fu6Xj7aL2F1Hvq/cTjgSfwkc3/SPN/co7ST+FD1R6fKU42J75J+X7ujYnvkn5fu6Xj7aL2F1Hvq/cT9pJ/Ch6o9N++VPwfwM0cu2eYyEKQBlyAX3m2Y9P1fhTHYnvkn5fu6Nie+Sfl+7pbf1IXUe+r9yakKfPsR5GD9ZqeItha5P1m1/wAAB+FI0+fYjyMH6zUjg/G6E+qPnZlzi93Affk/damVLeL3cB9+T91qZVmWJtYBRRRUKFFFFAFFFFAFFFFAUsTwjkfZrHJIwAYhAvJB3XLMN9qj7ZP4LiPyfe1xHIFxU3k4v1ervZIro7MeVDjG3KrrTmyr2yfwXEfk+9o7ZP4LiPyfe1a7JFIo+F5SRNnGU4kw7LKPkiQx3zfKz3GfotpbnqWo5FsT/l+kM+2T+C4j8n3tHbJ/BcR+T72lnFHhyTFQrNIQDkUFLAENlDF26M19ANLWOt9HvZIqtxy/sWJ/y/SKvbJ/BcR+T72p8FjRKWXK6MtsyuACL7jySQQbHn5q77JFVMC98TOfsQ//ALKcmny+1J/6jJVda+zLeIxGQqoVnZr2C5dw3kliABqOfnrjsmTvEnpQ+8rnENaZD/5cn+6OpeyRXM7HHZMneJPSh95R2TJ3iT0ofeVQmxzviGhR9mEiSQkKGZy7OLcrQKMmttTmGotrWm41xqzoI5HKsigqBlctKIuQxNuSx110sRvFqAcdkyd4k9KH3lHZMneJPSh95S7CcY1lYKsb3AJkvlGzyyNHrryuVG3yb7vFVbg/jP2Q8JRJI0fN3SMrnXZ5lZCRu8VAOuyZO8SelD7yvUxRzBGjdM17FshBIFyLoxsba69FddkioZZQzxffP7bUBdpCnz7EeRg/Wan1IU+fYjyMH6zVuOD8bo5z6o+dmXOL3cB9+T91qZUt4vdwH35P3WplWZYm1gFFFFQoUUUUAUUUUAUUUUBn+EZhFiXZrgNGljYkEqWuNPGKj7ax/SPot7K0lF66WovFfv4OShNdLWnyjN9tY/pH0W9lVtvhs+1sM975sjXva192+2l99a29F6lYZPX4LTiZrR/6Mnh8Rho7FAFsgQWRhyF+Su7cLm3jqx21j+kfRb2VpL0XpWGT1+BTiZrR/wCjN9tY/pH0W9lWuAXzyTSAHKRGoJBFyue9r/eFOr0UtRSaS/fwSzJtOTXLt8sW8KvlZGOgyutzuBJQgE81wp39FVOyk+mnpr7ae0XrB1M1iUgkIL7NiNxzrcA7xe+76qjXC4YEsFiuSCTmXeGzg7/pcrx1qb0XoDMCHD5g3xQILEEMoN2bM2463bXx0YeHDx2KbJbXtZl0uLGwvpp0Vp70XoBF2Un009NfbUmElDSIAQ1iScpzADIRqRoNWFOb0XoApCnz7EeRg/Wan1IU+fYjyMH6zVuOD8bo5z6o+dmfMcb/AMRMbhZZYIxFkSaQC6sTbaNvOaofhV4Q6IfQbrUUV6KLI+ZKcrT5vVh8KvCHRD6Ddaj4VeEOiH0G61FFKLIz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PhV4Q6IfQbrUUUoshbnm9WHwq8IdEPoN1q1H/DbjFNwhNi5JggZY8OBkBF+VNvuT0V7RWOJ0nf8ZuXEVW3/AN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8436" name="AutoShape 4" descr="Slikovni rezultat za smile ki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8438" name="Picture 6" descr="https://s-media-cache-ak0.pinimg.com/736x/c9/49/ac/c949ac145e08df7fa585c0678f5664e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5214950"/>
            <a:ext cx="857256" cy="85725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40" name="Picture 8" descr="https://s-media-cache-ak0.pinimg.com/736x/ee/65/cc/ee65cc12aa5d9bb501af4d706d89bcc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3929066"/>
            <a:ext cx="2086080" cy="250981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cxnSp>
        <p:nvCxnSpPr>
          <p:cNvPr id="10" name="Straight Arrow Connector 9"/>
          <p:cNvCxnSpPr/>
          <p:nvPr/>
        </p:nvCxnSpPr>
        <p:spPr>
          <a:xfrm>
            <a:off x="3143240" y="5643578"/>
            <a:ext cx="2714644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10000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224</Words>
  <Application>Microsoft Office PowerPoint</Application>
  <PresentationFormat>Prikaz na zaslonu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Office Theme</vt:lpstr>
      <vt:lpstr>Jezik  HTML</vt:lpstr>
      <vt:lpstr>PowerPointova prezentacija</vt:lpstr>
      <vt:lpstr>PowerPointova prezentacija</vt:lpstr>
      <vt:lpstr>PowerPointova prezentacija</vt:lpstr>
      <vt:lpstr>Poveznice (linkovi)</vt:lpstr>
      <vt:lpstr>ELEMENTI STRANICE</vt:lpstr>
      <vt:lpstr>PowerPointova prezentacija</vt:lpstr>
      <vt:lpstr>PowerPointova prezentacija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Jezik HTML</dc:title>
  <dc:creator>Marijan</dc:creator>
  <cp:lastModifiedBy>PC4</cp:lastModifiedBy>
  <cp:revision>16</cp:revision>
  <dcterms:created xsi:type="dcterms:W3CDTF">2016-04-12T06:29:30Z</dcterms:created>
  <dcterms:modified xsi:type="dcterms:W3CDTF">2016-04-12T15:23:39Z</dcterms:modified>
</cp:coreProperties>
</file>